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52" r:id="rId3"/>
  </p:sldMasterIdLst>
  <p:notesMasterIdLst>
    <p:notesMasterId r:id="rId86"/>
  </p:notesMasterIdLst>
  <p:sldIdLst>
    <p:sldId id="257" r:id="rId4"/>
    <p:sldId id="284"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64" r:id="rId35"/>
    <p:sldId id="355" r:id="rId36"/>
    <p:sldId id="356" r:id="rId37"/>
    <p:sldId id="357" r:id="rId38"/>
    <p:sldId id="358" r:id="rId39"/>
    <p:sldId id="359" r:id="rId40"/>
    <p:sldId id="360" r:id="rId41"/>
    <p:sldId id="361" r:id="rId42"/>
    <p:sldId id="362" r:id="rId43"/>
    <p:sldId id="363" r:id="rId44"/>
    <p:sldId id="365" r:id="rId45"/>
    <p:sldId id="314" r:id="rId46"/>
    <p:sldId id="315" r:id="rId47"/>
    <p:sldId id="316" r:id="rId48"/>
    <p:sldId id="317" r:id="rId49"/>
    <p:sldId id="318" r:id="rId50"/>
    <p:sldId id="319" r:id="rId51"/>
    <p:sldId id="320" r:id="rId52"/>
    <p:sldId id="321" r:id="rId53"/>
    <p:sldId id="322" r:id="rId54"/>
    <p:sldId id="259"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84534-329F-4415-BAC6-783308C983F0}" type="doc">
      <dgm:prSet loTypeId="urn:microsoft.com/office/officeart/2005/8/layout/hList3" loCatId="list" qsTypeId="urn:microsoft.com/office/officeart/2005/8/quickstyle/simple1" qsCatId="simple" csTypeId="urn:microsoft.com/office/officeart/2005/8/colors/accent0_2" csCatId="mainScheme" phldr="1"/>
      <dgm:spPr/>
      <dgm:t>
        <a:bodyPr/>
        <a:lstStyle/>
        <a:p>
          <a:endParaRPr lang="en-US"/>
        </a:p>
      </dgm:t>
    </dgm:pt>
    <dgm:pt modelId="{5F10C38F-81CD-433E-B86D-E9B3DFDDBFB7}">
      <dgm:prSet phldrT="[Text]"/>
      <dgm:spPr/>
      <dgm:t>
        <a:bodyPr/>
        <a:lstStyle/>
        <a:p>
          <a:r>
            <a:rPr lang="en-US" dirty="0"/>
            <a:t>SPLUNK</a:t>
          </a:r>
        </a:p>
      </dgm:t>
    </dgm:pt>
    <dgm:pt modelId="{5A6BA645-6F73-4976-B8E4-E0BEDE94C805}" type="parTrans" cxnId="{AA5B6A90-814B-4A7C-8424-3761DE533CE3}">
      <dgm:prSet/>
      <dgm:spPr/>
      <dgm:t>
        <a:bodyPr/>
        <a:lstStyle/>
        <a:p>
          <a:endParaRPr lang="en-US"/>
        </a:p>
      </dgm:t>
    </dgm:pt>
    <dgm:pt modelId="{FB7B8BDB-10AD-4FEC-8E1E-563A36D74CEE}" type="sibTrans" cxnId="{AA5B6A90-814B-4A7C-8424-3761DE533CE3}">
      <dgm:prSet/>
      <dgm:spPr/>
      <dgm:t>
        <a:bodyPr/>
        <a:lstStyle/>
        <a:p>
          <a:endParaRPr lang="en-US"/>
        </a:p>
      </dgm:t>
    </dgm:pt>
    <dgm:pt modelId="{46B147AA-0D62-48B2-9A68-D161D7058E79}">
      <dgm:prSet phldrT="[Text]"/>
      <dgm:spPr/>
      <dgm:t>
        <a:bodyPr/>
        <a:lstStyle/>
        <a:p>
          <a:r>
            <a:rPr lang="en-US" dirty="0"/>
            <a:t>Analyze System Performance</a:t>
          </a:r>
        </a:p>
      </dgm:t>
    </dgm:pt>
    <dgm:pt modelId="{77228B7E-7325-4210-957C-C7973DEC62FC}" type="parTrans" cxnId="{04BBC976-82B5-421B-AEAE-8E16A19A9B3F}">
      <dgm:prSet/>
      <dgm:spPr/>
      <dgm:t>
        <a:bodyPr/>
        <a:lstStyle/>
        <a:p>
          <a:endParaRPr lang="en-US"/>
        </a:p>
      </dgm:t>
    </dgm:pt>
    <dgm:pt modelId="{A9FBCA5A-4D49-451C-9668-1CEF2110B6E5}" type="sibTrans" cxnId="{04BBC976-82B5-421B-AEAE-8E16A19A9B3F}">
      <dgm:prSet/>
      <dgm:spPr/>
      <dgm:t>
        <a:bodyPr/>
        <a:lstStyle/>
        <a:p>
          <a:endParaRPr lang="en-US"/>
        </a:p>
      </dgm:t>
    </dgm:pt>
    <dgm:pt modelId="{DAD6C478-5DDE-4670-8A5F-DEA5CB5FB327}">
      <dgm:prSet phldrT="[Text]"/>
      <dgm:spPr/>
      <dgm:t>
        <a:bodyPr/>
        <a:lstStyle/>
        <a:p>
          <a:r>
            <a:rPr lang="en-US" dirty="0"/>
            <a:t>Troubleshoot any failure condition</a:t>
          </a:r>
        </a:p>
      </dgm:t>
    </dgm:pt>
    <dgm:pt modelId="{B6682C79-6D48-4199-8AC0-80B227FCF1CE}" type="parTrans" cxnId="{0FBEB9E3-DD92-4B84-AF2E-87205791CBBA}">
      <dgm:prSet/>
      <dgm:spPr/>
      <dgm:t>
        <a:bodyPr/>
        <a:lstStyle/>
        <a:p>
          <a:endParaRPr lang="en-US"/>
        </a:p>
      </dgm:t>
    </dgm:pt>
    <dgm:pt modelId="{9DF90FA5-29BC-4638-A4A0-E616357855B4}" type="sibTrans" cxnId="{0FBEB9E3-DD92-4B84-AF2E-87205791CBBA}">
      <dgm:prSet/>
      <dgm:spPr/>
      <dgm:t>
        <a:bodyPr/>
        <a:lstStyle/>
        <a:p>
          <a:endParaRPr lang="en-US"/>
        </a:p>
      </dgm:t>
    </dgm:pt>
    <dgm:pt modelId="{33B402F3-BD0D-419D-B2F5-96BE97A2C300}">
      <dgm:prSet phldrT="[Text]"/>
      <dgm:spPr/>
      <dgm:t>
        <a:bodyPr/>
        <a:lstStyle/>
        <a:p>
          <a:r>
            <a:rPr lang="en-US" dirty="0"/>
            <a:t>Monitor Business metrics	</a:t>
          </a:r>
        </a:p>
      </dgm:t>
    </dgm:pt>
    <dgm:pt modelId="{A485345B-F471-4527-AB4C-6E9C42C6E03D}" type="parTrans" cxnId="{AB7AC21B-7C43-4FD6-BCA6-80AB05A8FCBB}">
      <dgm:prSet/>
      <dgm:spPr/>
      <dgm:t>
        <a:bodyPr/>
        <a:lstStyle/>
        <a:p>
          <a:endParaRPr lang="en-US"/>
        </a:p>
      </dgm:t>
    </dgm:pt>
    <dgm:pt modelId="{7DCA0A83-D639-4E4C-BABD-A8190E1D3ED8}" type="sibTrans" cxnId="{AB7AC21B-7C43-4FD6-BCA6-80AB05A8FCBB}">
      <dgm:prSet/>
      <dgm:spPr/>
      <dgm:t>
        <a:bodyPr/>
        <a:lstStyle/>
        <a:p>
          <a:endParaRPr lang="en-US"/>
        </a:p>
      </dgm:t>
    </dgm:pt>
    <dgm:pt modelId="{676B03CF-6C37-4582-B7D7-759675F4949D}">
      <dgm:prSet phldrT="[Text]"/>
      <dgm:spPr/>
      <dgm:t>
        <a:bodyPr/>
        <a:lstStyle/>
        <a:p>
          <a:r>
            <a:rPr lang="en-US" dirty="0"/>
            <a:t>Search &amp; Investigate a particular outcome</a:t>
          </a:r>
        </a:p>
      </dgm:t>
    </dgm:pt>
    <dgm:pt modelId="{00F3671E-5DD4-405A-ABA2-53B92CBA7A8A}" type="parTrans" cxnId="{34B182BA-DBFA-4481-AF1F-069E8545427E}">
      <dgm:prSet/>
      <dgm:spPr/>
      <dgm:t>
        <a:bodyPr/>
        <a:lstStyle/>
        <a:p>
          <a:endParaRPr lang="en-US"/>
        </a:p>
      </dgm:t>
    </dgm:pt>
    <dgm:pt modelId="{52BA015A-3E92-4BB5-8A92-CDDE71318A09}" type="sibTrans" cxnId="{34B182BA-DBFA-4481-AF1F-069E8545427E}">
      <dgm:prSet/>
      <dgm:spPr/>
      <dgm:t>
        <a:bodyPr/>
        <a:lstStyle/>
        <a:p>
          <a:endParaRPr lang="en-US"/>
        </a:p>
      </dgm:t>
    </dgm:pt>
    <dgm:pt modelId="{E57DC1F1-4961-43B3-88BB-3DF768134C10}">
      <dgm:prSet phldrT="[Text]"/>
      <dgm:spPr/>
      <dgm:t>
        <a:bodyPr/>
        <a:lstStyle/>
        <a:p>
          <a:r>
            <a:rPr lang="en-US" dirty="0"/>
            <a:t>Dashboards</a:t>
          </a:r>
        </a:p>
      </dgm:t>
    </dgm:pt>
    <dgm:pt modelId="{954C9F39-D1B1-440B-81B6-AB417B1BC140}" type="parTrans" cxnId="{19EE12ED-F1F2-452D-9056-999A156A3A46}">
      <dgm:prSet/>
      <dgm:spPr/>
      <dgm:t>
        <a:bodyPr/>
        <a:lstStyle/>
        <a:p>
          <a:endParaRPr lang="en-US"/>
        </a:p>
      </dgm:t>
    </dgm:pt>
    <dgm:pt modelId="{3C7EE18B-8A55-4890-8F76-04AB153294C8}" type="sibTrans" cxnId="{19EE12ED-F1F2-452D-9056-999A156A3A46}">
      <dgm:prSet/>
      <dgm:spPr/>
      <dgm:t>
        <a:bodyPr/>
        <a:lstStyle/>
        <a:p>
          <a:endParaRPr lang="en-US"/>
        </a:p>
      </dgm:t>
    </dgm:pt>
    <dgm:pt modelId="{71D5D5C9-73FB-4D0A-9F60-E0DC18B5ABBE}">
      <dgm:prSet phldrT="[Text]"/>
      <dgm:spPr/>
      <dgm:t>
        <a:bodyPr/>
        <a:lstStyle/>
        <a:p>
          <a:r>
            <a:rPr lang="en-US" dirty="0"/>
            <a:t>Store and Retrieve</a:t>
          </a:r>
        </a:p>
      </dgm:t>
    </dgm:pt>
    <dgm:pt modelId="{E207D088-8EE3-4CC6-817D-90327DBE3627}" type="parTrans" cxnId="{0FFFEB11-B10D-451B-8A00-FEE877995E03}">
      <dgm:prSet/>
      <dgm:spPr/>
      <dgm:t>
        <a:bodyPr/>
        <a:lstStyle/>
        <a:p>
          <a:endParaRPr lang="en-US"/>
        </a:p>
      </dgm:t>
    </dgm:pt>
    <dgm:pt modelId="{E3B24977-54EE-4183-869F-88AE69986C65}" type="sibTrans" cxnId="{0FFFEB11-B10D-451B-8A00-FEE877995E03}">
      <dgm:prSet/>
      <dgm:spPr/>
      <dgm:t>
        <a:bodyPr/>
        <a:lstStyle/>
        <a:p>
          <a:endParaRPr lang="en-US"/>
        </a:p>
      </dgm:t>
    </dgm:pt>
    <dgm:pt modelId="{CEF16DA4-EAF5-4824-9A30-888EB5FA233D}" type="pres">
      <dgm:prSet presAssocID="{88E84534-329F-4415-BAC6-783308C983F0}" presName="composite" presStyleCnt="0">
        <dgm:presLayoutVars>
          <dgm:chMax val="1"/>
          <dgm:dir/>
          <dgm:resizeHandles val="exact"/>
        </dgm:presLayoutVars>
      </dgm:prSet>
      <dgm:spPr/>
    </dgm:pt>
    <dgm:pt modelId="{09B11F6E-BA2C-4495-9DD1-E7341C1F34A2}" type="pres">
      <dgm:prSet presAssocID="{5F10C38F-81CD-433E-B86D-E9B3DFDDBFB7}" presName="roof" presStyleLbl="dkBgShp" presStyleIdx="0" presStyleCnt="2" custLinFactY="-31604" custLinFactNeighborX="1167" custLinFactNeighborY="-100000"/>
      <dgm:spPr/>
    </dgm:pt>
    <dgm:pt modelId="{3F4490DA-DB27-4982-B54F-F4CDCF9953F7}" type="pres">
      <dgm:prSet presAssocID="{5F10C38F-81CD-433E-B86D-E9B3DFDDBFB7}" presName="pillars" presStyleCnt="0"/>
      <dgm:spPr/>
    </dgm:pt>
    <dgm:pt modelId="{62FCFFB6-9AE8-478A-8A29-AAA74EA6CA22}" type="pres">
      <dgm:prSet presAssocID="{5F10C38F-81CD-433E-B86D-E9B3DFDDBFB7}" presName="pillar1" presStyleLbl="node1" presStyleIdx="0" presStyleCnt="6">
        <dgm:presLayoutVars>
          <dgm:bulletEnabled val="1"/>
        </dgm:presLayoutVars>
      </dgm:prSet>
      <dgm:spPr/>
    </dgm:pt>
    <dgm:pt modelId="{BCEB3246-A6BD-4FA1-B7A8-19459B992480}" type="pres">
      <dgm:prSet presAssocID="{DAD6C478-5DDE-4670-8A5F-DEA5CB5FB327}" presName="pillarX" presStyleLbl="node1" presStyleIdx="1" presStyleCnt="6">
        <dgm:presLayoutVars>
          <dgm:bulletEnabled val="1"/>
        </dgm:presLayoutVars>
      </dgm:prSet>
      <dgm:spPr/>
    </dgm:pt>
    <dgm:pt modelId="{6506A6A4-8C36-405B-AD43-FF36BE6A6A27}" type="pres">
      <dgm:prSet presAssocID="{33B402F3-BD0D-419D-B2F5-96BE97A2C300}" presName="pillarX" presStyleLbl="node1" presStyleIdx="2" presStyleCnt="6">
        <dgm:presLayoutVars>
          <dgm:bulletEnabled val="1"/>
        </dgm:presLayoutVars>
      </dgm:prSet>
      <dgm:spPr/>
    </dgm:pt>
    <dgm:pt modelId="{7DD39638-3647-4180-9BAC-7C239B5C5E90}" type="pres">
      <dgm:prSet presAssocID="{676B03CF-6C37-4582-B7D7-759675F4949D}" presName="pillarX" presStyleLbl="node1" presStyleIdx="3" presStyleCnt="6">
        <dgm:presLayoutVars>
          <dgm:bulletEnabled val="1"/>
        </dgm:presLayoutVars>
      </dgm:prSet>
      <dgm:spPr/>
    </dgm:pt>
    <dgm:pt modelId="{E058C46A-9472-4C24-9546-392BFBA99927}" type="pres">
      <dgm:prSet presAssocID="{E57DC1F1-4961-43B3-88BB-3DF768134C10}" presName="pillarX" presStyleLbl="node1" presStyleIdx="4" presStyleCnt="6">
        <dgm:presLayoutVars>
          <dgm:bulletEnabled val="1"/>
        </dgm:presLayoutVars>
      </dgm:prSet>
      <dgm:spPr/>
    </dgm:pt>
    <dgm:pt modelId="{110EA3F6-B217-4C62-8BDB-E756F2AC9718}" type="pres">
      <dgm:prSet presAssocID="{71D5D5C9-73FB-4D0A-9F60-E0DC18B5ABBE}" presName="pillarX" presStyleLbl="node1" presStyleIdx="5" presStyleCnt="6">
        <dgm:presLayoutVars>
          <dgm:bulletEnabled val="1"/>
        </dgm:presLayoutVars>
      </dgm:prSet>
      <dgm:spPr/>
    </dgm:pt>
    <dgm:pt modelId="{A06A8F0C-E61B-4DF7-B3D8-416902FBDD8D}" type="pres">
      <dgm:prSet presAssocID="{5F10C38F-81CD-433E-B86D-E9B3DFDDBFB7}" presName="base" presStyleLbl="dkBgShp" presStyleIdx="1" presStyleCnt="2"/>
      <dgm:spPr/>
    </dgm:pt>
  </dgm:ptLst>
  <dgm:cxnLst>
    <dgm:cxn modelId="{0FFFEB11-B10D-451B-8A00-FEE877995E03}" srcId="{5F10C38F-81CD-433E-B86D-E9B3DFDDBFB7}" destId="{71D5D5C9-73FB-4D0A-9F60-E0DC18B5ABBE}" srcOrd="5" destOrd="0" parTransId="{E207D088-8EE3-4CC6-817D-90327DBE3627}" sibTransId="{E3B24977-54EE-4183-869F-88AE69986C65}"/>
    <dgm:cxn modelId="{AB7AC21B-7C43-4FD6-BCA6-80AB05A8FCBB}" srcId="{5F10C38F-81CD-433E-B86D-E9B3DFDDBFB7}" destId="{33B402F3-BD0D-419D-B2F5-96BE97A2C300}" srcOrd="2" destOrd="0" parTransId="{A485345B-F471-4527-AB4C-6E9C42C6E03D}" sibTransId="{7DCA0A83-D639-4E4C-BABD-A8190E1D3ED8}"/>
    <dgm:cxn modelId="{31AD9B29-EB15-4AC4-B9C3-6CB81F075ED6}" type="presOf" srcId="{88E84534-329F-4415-BAC6-783308C983F0}" destId="{CEF16DA4-EAF5-4824-9A30-888EB5FA233D}" srcOrd="0" destOrd="0" presId="urn:microsoft.com/office/officeart/2005/8/layout/hList3"/>
    <dgm:cxn modelId="{5D353C65-0264-42B5-8177-0422DDBA3005}" type="presOf" srcId="{33B402F3-BD0D-419D-B2F5-96BE97A2C300}" destId="{6506A6A4-8C36-405B-AD43-FF36BE6A6A27}" srcOrd="0" destOrd="0" presId="urn:microsoft.com/office/officeart/2005/8/layout/hList3"/>
    <dgm:cxn modelId="{04BBC976-82B5-421B-AEAE-8E16A19A9B3F}" srcId="{5F10C38F-81CD-433E-B86D-E9B3DFDDBFB7}" destId="{46B147AA-0D62-48B2-9A68-D161D7058E79}" srcOrd="0" destOrd="0" parTransId="{77228B7E-7325-4210-957C-C7973DEC62FC}" sibTransId="{A9FBCA5A-4D49-451C-9668-1CEF2110B6E5}"/>
    <dgm:cxn modelId="{FC2AFB59-A727-470C-932E-166EE77CDAE8}" type="presOf" srcId="{71D5D5C9-73FB-4D0A-9F60-E0DC18B5ABBE}" destId="{110EA3F6-B217-4C62-8BDB-E756F2AC9718}" srcOrd="0" destOrd="0" presId="urn:microsoft.com/office/officeart/2005/8/layout/hList3"/>
    <dgm:cxn modelId="{AA5B6A90-814B-4A7C-8424-3761DE533CE3}" srcId="{88E84534-329F-4415-BAC6-783308C983F0}" destId="{5F10C38F-81CD-433E-B86D-E9B3DFDDBFB7}" srcOrd="0" destOrd="0" parTransId="{5A6BA645-6F73-4976-B8E4-E0BEDE94C805}" sibTransId="{FB7B8BDB-10AD-4FEC-8E1E-563A36D74CEE}"/>
    <dgm:cxn modelId="{4329FFAC-DBF0-42F6-B497-EA1982BA1DE5}" type="presOf" srcId="{5F10C38F-81CD-433E-B86D-E9B3DFDDBFB7}" destId="{09B11F6E-BA2C-4495-9DD1-E7341C1F34A2}" srcOrd="0" destOrd="0" presId="urn:microsoft.com/office/officeart/2005/8/layout/hList3"/>
    <dgm:cxn modelId="{4DBCD7B9-F95A-4C49-89FE-0D82A829A589}" type="presOf" srcId="{DAD6C478-5DDE-4670-8A5F-DEA5CB5FB327}" destId="{BCEB3246-A6BD-4FA1-B7A8-19459B992480}" srcOrd="0" destOrd="0" presId="urn:microsoft.com/office/officeart/2005/8/layout/hList3"/>
    <dgm:cxn modelId="{34B182BA-DBFA-4481-AF1F-069E8545427E}" srcId="{5F10C38F-81CD-433E-B86D-E9B3DFDDBFB7}" destId="{676B03CF-6C37-4582-B7D7-759675F4949D}" srcOrd="3" destOrd="0" parTransId="{00F3671E-5DD4-405A-ABA2-53B92CBA7A8A}" sibTransId="{52BA015A-3E92-4BB5-8A92-CDDE71318A09}"/>
    <dgm:cxn modelId="{B19FBAC5-58DF-40B8-93B7-66EDD582C8F5}" type="presOf" srcId="{46B147AA-0D62-48B2-9A68-D161D7058E79}" destId="{62FCFFB6-9AE8-478A-8A29-AAA74EA6CA22}" srcOrd="0" destOrd="0" presId="urn:microsoft.com/office/officeart/2005/8/layout/hList3"/>
    <dgm:cxn modelId="{4A9EE9D1-E800-4FB0-AC00-03DF46032F6B}" type="presOf" srcId="{E57DC1F1-4961-43B3-88BB-3DF768134C10}" destId="{E058C46A-9472-4C24-9546-392BFBA99927}" srcOrd="0" destOrd="0" presId="urn:microsoft.com/office/officeart/2005/8/layout/hList3"/>
    <dgm:cxn modelId="{BA79A0D6-19F1-493A-87A4-881B84113229}" type="presOf" srcId="{676B03CF-6C37-4582-B7D7-759675F4949D}" destId="{7DD39638-3647-4180-9BAC-7C239B5C5E90}" srcOrd="0" destOrd="0" presId="urn:microsoft.com/office/officeart/2005/8/layout/hList3"/>
    <dgm:cxn modelId="{0FBEB9E3-DD92-4B84-AF2E-87205791CBBA}" srcId="{5F10C38F-81CD-433E-B86D-E9B3DFDDBFB7}" destId="{DAD6C478-5DDE-4670-8A5F-DEA5CB5FB327}" srcOrd="1" destOrd="0" parTransId="{B6682C79-6D48-4199-8AC0-80B227FCF1CE}" sibTransId="{9DF90FA5-29BC-4638-A4A0-E616357855B4}"/>
    <dgm:cxn modelId="{19EE12ED-F1F2-452D-9056-999A156A3A46}" srcId="{5F10C38F-81CD-433E-B86D-E9B3DFDDBFB7}" destId="{E57DC1F1-4961-43B3-88BB-3DF768134C10}" srcOrd="4" destOrd="0" parTransId="{954C9F39-D1B1-440B-81B6-AB417B1BC140}" sibTransId="{3C7EE18B-8A55-4890-8F76-04AB153294C8}"/>
    <dgm:cxn modelId="{2DB2119A-CF3F-472F-8280-AF2E0E77C9EF}" type="presParOf" srcId="{CEF16DA4-EAF5-4824-9A30-888EB5FA233D}" destId="{09B11F6E-BA2C-4495-9DD1-E7341C1F34A2}" srcOrd="0" destOrd="0" presId="urn:microsoft.com/office/officeart/2005/8/layout/hList3"/>
    <dgm:cxn modelId="{36EBE8BE-78BE-4D45-928B-5BBC46C33EFB}" type="presParOf" srcId="{CEF16DA4-EAF5-4824-9A30-888EB5FA233D}" destId="{3F4490DA-DB27-4982-B54F-F4CDCF9953F7}" srcOrd="1" destOrd="0" presId="urn:microsoft.com/office/officeart/2005/8/layout/hList3"/>
    <dgm:cxn modelId="{458004B6-2A32-4B04-A20F-8014A418DE51}" type="presParOf" srcId="{3F4490DA-DB27-4982-B54F-F4CDCF9953F7}" destId="{62FCFFB6-9AE8-478A-8A29-AAA74EA6CA22}" srcOrd="0" destOrd="0" presId="urn:microsoft.com/office/officeart/2005/8/layout/hList3"/>
    <dgm:cxn modelId="{569E1079-C62A-40A2-8621-391F2D172A6B}" type="presParOf" srcId="{3F4490DA-DB27-4982-B54F-F4CDCF9953F7}" destId="{BCEB3246-A6BD-4FA1-B7A8-19459B992480}" srcOrd="1" destOrd="0" presId="urn:microsoft.com/office/officeart/2005/8/layout/hList3"/>
    <dgm:cxn modelId="{2AAD63A4-FA3F-4D70-B050-C2C30D018FEE}" type="presParOf" srcId="{3F4490DA-DB27-4982-B54F-F4CDCF9953F7}" destId="{6506A6A4-8C36-405B-AD43-FF36BE6A6A27}" srcOrd="2" destOrd="0" presId="urn:microsoft.com/office/officeart/2005/8/layout/hList3"/>
    <dgm:cxn modelId="{3CBDD8AB-0C11-4362-B1B4-93C648E4FE82}" type="presParOf" srcId="{3F4490DA-DB27-4982-B54F-F4CDCF9953F7}" destId="{7DD39638-3647-4180-9BAC-7C239B5C5E90}" srcOrd="3" destOrd="0" presId="urn:microsoft.com/office/officeart/2005/8/layout/hList3"/>
    <dgm:cxn modelId="{6E39F495-9CAB-4EC3-9051-3A93753604B3}" type="presParOf" srcId="{3F4490DA-DB27-4982-B54F-F4CDCF9953F7}" destId="{E058C46A-9472-4C24-9546-392BFBA99927}" srcOrd="4" destOrd="0" presId="urn:microsoft.com/office/officeart/2005/8/layout/hList3"/>
    <dgm:cxn modelId="{491BB6D3-D44E-4FEF-B11C-A212B45D264F}" type="presParOf" srcId="{3F4490DA-DB27-4982-B54F-F4CDCF9953F7}" destId="{110EA3F6-B217-4C62-8BDB-E756F2AC9718}" srcOrd="5" destOrd="0" presId="urn:microsoft.com/office/officeart/2005/8/layout/hList3"/>
    <dgm:cxn modelId="{C0D90729-DE50-425A-B31C-8185A59A0868}" type="presParOf" srcId="{CEF16DA4-EAF5-4824-9A30-888EB5FA233D}" destId="{A06A8F0C-E61B-4DF7-B3D8-416902FBDD8D}"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4E9899-C977-4D2C-9ECC-D8D81CBA6E1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630C249-4C6F-4736-A905-49701AE80B8F}">
      <dgm:prSet custT="1"/>
      <dgm:spPr/>
      <dgm:t>
        <a:bodyPr/>
        <a:lstStyle/>
        <a:p>
          <a:pPr rtl="0"/>
          <a:r>
            <a:rPr lang="en-US" sz="800" dirty="0"/>
            <a:t>API Creation</a:t>
          </a:r>
        </a:p>
      </dgm:t>
    </dgm:pt>
    <dgm:pt modelId="{287A8E82-E09A-4390-BDC9-0D0186A6236F}" type="parTrans" cxnId="{56D45B98-F834-4895-875E-3447F041F7C9}">
      <dgm:prSet/>
      <dgm:spPr/>
      <dgm:t>
        <a:bodyPr/>
        <a:lstStyle/>
        <a:p>
          <a:endParaRPr lang="en-US"/>
        </a:p>
      </dgm:t>
    </dgm:pt>
    <dgm:pt modelId="{9665E856-DBED-4042-9B49-A1A63C3B3CE5}" type="sibTrans" cxnId="{56D45B98-F834-4895-875E-3447F041F7C9}">
      <dgm:prSet/>
      <dgm:spPr/>
      <dgm:t>
        <a:bodyPr/>
        <a:lstStyle/>
        <a:p>
          <a:endParaRPr lang="en-US"/>
        </a:p>
      </dgm:t>
    </dgm:pt>
    <dgm:pt modelId="{F65C7A47-7B3A-4810-995B-1C6BA5CBBF6F}">
      <dgm:prSet custT="1"/>
      <dgm:spPr/>
      <dgm:t>
        <a:bodyPr/>
        <a:lstStyle/>
        <a:p>
          <a:pPr rtl="0"/>
          <a:r>
            <a:rPr lang="en-US" sz="800" dirty="0"/>
            <a:t>Dedicated Org Sandbox</a:t>
          </a:r>
        </a:p>
      </dgm:t>
    </dgm:pt>
    <dgm:pt modelId="{8B73ED6E-EE9E-4E4E-BDB0-4EF2A3D89B82}" type="parTrans" cxnId="{9A0A20EE-C15B-41F6-9978-54BEF204E171}">
      <dgm:prSet/>
      <dgm:spPr/>
      <dgm:t>
        <a:bodyPr/>
        <a:lstStyle/>
        <a:p>
          <a:endParaRPr lang="en-US"/>
        </a:p>
      </dgm:t>
    </dgm:pt>
    <dgm:pt modelId="{D8F32367-0AD6-4064-9FB7-D26120F8D557}" type="sibTrans" cxnId="{9A0A20EE-C15B-41F6-9978-54BEF204E171}">
      <dgm:prSet/>
      <dgm:spPr/>
      <dgm:t>
        <a:bodyPr/>
        <a:lstStyle/>
        <a:p>
          <a:endParaRPr lang="en-US"/>
        </a:p>
      </dgm:t>
    </dgm:pt>
    <dgm:pt modelId="{94912E10-B3B5-4969-9D9B-AE1499B7059E}">
      <dgm:prSet custT="1"/>
      <dgm:spPr/>
      <dgm:t>
        <a:bodyPr/>
        <a:lstStyle/>
        <a:p>
          <a:pPr rtl="0"/>
          <a:r>
            <a:rPr lang="en-US" sz="800" dirty="0"/>
            <a:t>WSSO</a:t>
          </a:r>
        </a:p>
      </dgm:t>
    </dgm:pt>
    <dgm:pt modelId="{64D642F8-B2AA-4524-96BB-9840449039BD}" type="parTrans" cxnId="{528A9308-746D-4263-974E-47E24F06DC36}">
      <dgm:prSet/>
      <dgm:spPr/>
      <dgm:t>
        <a:bodyPr/>
        <a:lstStyle/>
        <a:p>
          <a:endParaRPr lang="en-US"/>
        </a:p>
      </dgm:t>
    </dgm:pt>
    <dgm:pt modelId="{157C193D-36B8-423A-9CC0-A775253C9611}" type="sibTrans" cxnId="{528A9308-746D-4263-974E-47E24F06DC36}">
      <dgm:prSet/>
      <dgm:spPr/>
      <dgm:t>
        <a:bodyPr/>
        <a:lstStyle/>
        <a:p>
          <a:endParaRPr lang="en-US"/>
        </a:p>
      </dgm:t>
    </dgm:pt>
    <dgm:pt modelId="{70BE7026-CA8A-43B9-B901-CD5A6BD60A1D}">
      <dgm:prSet custT="1"/>
      <dgm:spPr/>
      <dgm:t>
        <a:bodyPr/>
        <a:lstStyle/>
        <a:p>
          <a:pPr rtl="0"/>
          <a:r>
            <a:rPr lang="en-US" sz="800" dirty="0"/>
            <a:t>Application Creation</a:t>
          </a:r>
        </a:p>
      </dgm:t>
    </dgm:pt>
    <dgm:pt modelId="{E7F654C9-8376-414F-9853-B715AF209177}" type="parTrans" cxnId="{5AE3FDCB-F743-46FE-B006-196D7098A7AA}">
      <dgm:prSet/>
      <dgm:spPr/>
      <dgm:t>
        <a:bodyPr/>
        <a:lstStyle/>
        <a:p>
          <a:endParaRPr lang="en-US"/>
        </a:p>
      </dgm:t>
    </dgm:pt>
    <dgm:pt modelId="{BA77DB2F-1E70-4119-B81C-753260B9C7A9}" type="sibTrans" cxnId="{5AE3FDCB-F743-46FE-B006-196D7098A7AA}">
      <dgm:prSet/>
      <dgm:spPr/>
      <dgm:t>
        <a:bodyPr/>
        <a:lstStyle/>
        <a:p>
          <a:endParaRPr lang="en-US"/>
        </a:p>
      </dgm:t>
    </dgm:pt>
    <dgm:pt modelId="{30197362-42AE-4CE1-B443-F499796D3124}">
      <dgm:prSet/>
      <dgm:spPr/>
      <dgm:t>
        <a:bodyPr/>
        <a:lstStyle/>
        <a:p>
          <a:pPr rtl="0"/>
          <a:r>
            <a:rPr lang="en-US" dirty="0"/>
            <a:t>API Testing</a:t>
          </a:r>
        </a:p>
      </dgm:t>
    </dgm:pt>
    <dgm:pt modelId="{F9184F07-9A40-450F-AFB1-ECF1AD34185B}" type="parTrans" cxnId="{329094B9-E20C-452D-AACB-88C138D2DA82}">
      <dgm:prSet/>
      <dgm:spPr/>
      <dgm:t>
        <a:bodyPr/>
        <a:lstStyle/>
        <a:p>
          <a:endParaRPr lang="en-US"/>
        </a:p>
      </dgm:t>
    </dgm:pt>
    <dgm:pt modelId="{7BDC5E9F-D48D-4C3A-9E43-41A000188091}" type="sibTrans" cxnId="{329094B9-E20C-452D-AACB-88C138D2DA82}">
      <dgm:prSet/>
      <dgm:spPr/>
      <dgm:t>
        <a:bodyPr/>
        <a:lstStyle/>
        <a:p>
          <a:endParaRPr lang="en-US"/>
        </a:p>
      </dgm:t>
    </dgm:pt>
    <dgm:pt modelId="{C3A20B94-4789-42DC-B6B3-F98D50F2A4F0}" type="pres">
      <dgm:prSet presAssocID="{044E9899-C977-4D2C-9ECC-D8D81CBA6E1F}" presName="Name0" presStyleCnt="0">
        <dgm:presLayoutVars>
          <dgm:dir/>
          <dgm:animLvl val="lvl"/>
          <dgm:resizeHandles val="exact"/>
        </dgm:presLayoutVars>
      </dgm:prSet>
      <dgm:spPr/>
    </dgm:pt>
    <dgm:pt modelId="{05B7733C-1147-4114-98CE-93FF2A1ABB18}" type="pres">
      <dgm:prSet presAssocID="{F630C249-4C6F-4736-A905-49701AE80B8F}" presName="linNode" presStyleCnt="0"/>
      <dgm:spPr/>
    </dgm:pt>
    <dgm:pt modelId="{3C6863CA-BD94-4D7B-9ADE-C780BA299174}" type="pres">
      <dgm:prSet presAssocID="{F630C249-4C6F-4736-A905-49701AE80B8F}" presName="parentText" presStyleLbl="node1" presStyleIdx="0" presStyleCnt="5" custScaleX="167816" custScaleY="2000000" custLinFactNeighborX="62025" custLinFactNeighborY="-398">
        <dgm:presLayoutVars>
          <dgm:chMax val="1"/>
          <dgm:bulletEnabled val="1"/>
        </dgm:presLayoutVars>
      </dgm:prSet>
      <dgm:spPr/>
    </dgm:pt>
    <dgm:pt modelId="{20887F2B-FB22-45DA-A6E4-6119D3FCFA50}" type="pres">
      <dgm:prSet presAssocID="{9665E856-DBED-4042-9B49-A1A63C3B3CE5}" presName="sp" presStyleCnt="0"/>
      <dgm:spPr/>
    </dgm:pt>
    <dgm:pt modelId="{6D3ADCEE-632C-412B-B72D-53257A50D7F1}" type="pres">
      <dgm:prSet presAssocID="{30197362-42AE-4CE1-B443-F499796D3124}" presName="linNode" presStyleCnt="0"/>
      <dgm:spPr/>
    </dgm:pt>
    <dgm:pt modelId="{C426913F-2822-460B-8447-6304CBD4A506}" type="pres">
      <dgm:prSet presAssocID="{30197362-42AE-4CE1-B443-F499796D3124}" presName="parentText" presStyleLbl="node1" presStyleIdx="1" presStyleCnt="5" custScaleX="167816" custScaleY="2000000" custLinFactNeighborX="-78987" custLinFactNeighborY="-1521">
        <dgm:presLayoutVars>
          <dgm:chMax val="1"/>
          <dgm:bulletEnabled val="1"/>
        </dgm:presLayoutVars>
      </dgm:prSet>
      <dgm:spPr/>
    </dgm:pt>
    <dgm:pt modelId="{3AF14980-F771-46DE-A524-CBB2F14B0D90}" type="pres">
      <dgm:prSet presAssocID="{7BDC5E9F-D48D-4C3A-9E43-41A000188091}" presName="sp" presStyleCnt="0"/>
      <dgm:spPr/>
    </dgm:pt>
    <dgm:pt modelId="{4F223E88-430C-4A40-8AF1-33B42BE629D8}" type="pres">
      <dgm:prSet presAssocID="{94912E10-B3B5-4969-9D9B-AE1499B7059E}" presName="linNode" presStyleCnt="0"/>
      <dgm:spPr/>
    </dgm:pt>
    <dgm:pt modelId="{692B5C85-9845-4DAD-AD78-D558ABEC04F1}" type="pres">
      <dgm:prSet presAssocID="{94912E10-B3B5-4969-9D9B-AE1499B7059E}" presName="parentText" presStyleLbl="node1" presStyleIdx="2" presStyleCnt="5" custScaleX="167816" custScaleY="2000000" custLinFactY="-1762" custLinFactNeighborX="40627" custLinFactNeighborY="-100000">
        <dgm:presLayoutVars>
          <dgm:chMax val="1"/>
          <dgm:bulletEnabled val="1"/>
        </dgm:presLayoutVars>
      </dgm:prSet>
      <dgm:spPr/>
    </dgm:pt>
    <dgm:pt modelId="{18D5B4C8-BF0D-44B1-84DA-98CC2FF9E4DE}" type="pres">
      <dgm:prSet presAssocID="{157C193D-36B8-423A-9CC0-A775253C9611}" presName="sp" presStyleCnt="0"/>
      <dgm:spPr/>
    </dgm:pt>
    <dgm:pt modelId="{77AA7208-871D-42C8-BBC2-A0E5A70525DE}" type="pres">
      <dgm:prSet presAssocID="{F65C7A47-7B3A-4810-995B-1C6BA5CBBF6F}" presName="linNode" presStyleCnt="0"/>
      <dgm:spPr/>
    </dgm:pt>
    <dgm:pt modelId="{6D62B3BC-66A3-4B4C-966C-DFC9B62AC064}" type="pres">
      <dgm:prSet presAssocID="{F65C7A47-7B3A-4810-995B-1C6BA5CBBF6F}" presName="parentText" presStyleLbl="node1" presStyleIdx="3" presStyleCnt="5" custScaleX="167816" custScaleY="2000000" custLinFactNeighborX="-77468" custLinFactNeighborY="-56351">
        <dgm:presLayoutVars>
          <dgm:chMax val="1"/>
          <dgm:bulletEnabled val="1"/>
        </dgm:presLayoutVars>
      </dgm:prSet>
      <dgm:spPr/>
    </dgm:pt>
    <dgm:pt modelId="{08504CE7-1C3C-4678-9A0C-78CB54D1203E}" type="pres">
      <dgm:prSet presAssocID="{D8F32367-0AD6-4064-9FB7-D26120F8D557}" presName="sp" presStyleCnt="0"/>
      <dgm:spPr/>
    </dgm:pt>
    <dgm:pt modelId="{1404266B-4D32-44B1-9578-DE9FA7A58881}" type="pres">
      <dgm:prSet presAssocID="{70BE7026-CA8A-43B9-B901-CD5A6BD60A1D}" presName="linNode" presStyleCnt="0"/>
      <dgm:spPr/>
    </dgm:pt>
    <dgm:pt modelId="{0D298EE6-1AB1-4A3F-A9D0-A0903894A41D}" type="pres">
      <dgm:prSet presAssocID="{70BE7026-CA8A-43B9-B901-CD5A6BD60A1D}" presName="parentText" presStyleLbl="node1" presStyleIdx="4" presStyleCnt="5" custScaleX="167816" custScaleY="2000000" custLinFactY="-63776" custLinFactNeighborX="44520" custLinFactNeighborY="-100000">
        <dgm:presLayoutVars>
          <dgm:chMax val="1"/>
          <dgm:bulletEnabled val="1"/>
        </dgm:presLayoutVars>
      </dgm:prSet>
      <dgm:spPr/>
    </dgm:pt>
  </dgm:ptLst>
  <dgm:cxnLst>
    <dgm:cxn modelId="{528A9308-746D-4263-974E-47E24F06DC36}" srcId="{044E9899-C977-4D2C-9ECC-D8D81CBA6E1F}" destId="{94912E10-B3B5-4969-9D9B-AE1499B7059E}" srcOrd="2" destOrd="0" parTransId="{64D642F8-B2AA-4524-96BB-9840449039BD}" sibTransId="{157C193D-36B8-423A-9CC0-A775253C9611}"/>
    <dgm:cxn modelId="{2F3C4742-F506-45C4-BC8B-4ABF9EF1CF14}" type="presOf" srcId="{70BE7026-CA8A-43B9-B901-CD5A6BD60A1D}" destId="{0D298EE6-1AB1-4A3F-A9D0-A0903894A41D}" srcOrd="0" destOrd="0" presId="urn:microsoft.com/office/officeart/2005/8/layout/vList5"/>
    <dgm:cxn modelId="{3F08906A-4B9C-4696-9166-D82AFD22D5E4}" type="presOf" srcId="{044E9899-C977-4D2C-9ECC-D8D81CBA6E1F}" destId="{C3A20B94-4789-42DC-B6B3-F98D50F2A4F0}" srcOrd="0" destOrd="0" presId="urn:microsoft.com/office/officeart/2005/8/layout/vList5"/>
    <dgm:cxn modelId="{11EFC370-7882-460C-98AE-0FDCE8FB3101}" type="presOf" srcId="{30197362-42AE-4CE1-B443-F499796D3124}" destId="{C426913F-2822-460B-8447-6304CBD4A506}" srcOrd="0" destOrd="0" presId="urn:microsoft.com/office/officeart/2005/8/layout/vList5"/>
    <dgm:cxn modelId="{8C905297-B304-427D-8608-77EBBACB28E2}" type="presOf" srcId="{94912E10-B3B5-4969-9D9B-AE1499B7059E}" destId="{692B5C85-9845-4DAD-AD78-D558ABEC04F1}" srcOrd="0" destOrd="0" presId="urn:microsoft.com/office/officeart/2005/8/layout/vList5"/>
    <dgm:cxn modelId="{56D45B98-F834-4895-875E-3447F041F7C9}" srcId="{044E9899-C977-4D2C-9ECC-D8D81CBA6E1F}" destId="{F630C249-4C6F-4736-A905-49701AE80B8F}" srcOrd="0" destOrd="0" parTransId="{287A8E82-E09A-4390-BDC9-0D0186A6236F}" sibTransId="{9665E856-DBED-4042-9B49-A1A63C3B3CE5}"/>
    <dgm:cxn modelId="{F4D896B7-F3B9-493B-96AE-7E22F090DC54}" type="presOf" srcId="{F630C249-4C6F-4736-A905-49701AE80B8F}" destId="{3C6863CA-BD94-4D7B-9ADE-C780BA299174}" srcOrd="0" destOrd="0" presId="urn:microsoft.com/office/officeart/2005/8/layout/vList5"/>
    <dgm:cxn modelId="{329094B9-E20C-452D-AACB-88C138D2DA82}" srcId="{044E9899-C977-4D2C-9ECC-D8D81CBA6E1F}" destId="{30197362-42AE-4CE1-B443-F499796D3124}" srcOrd="1" destOrd="0" parTransId="{F9184F07-9A40-450F-AFB1-ECF1AD34185B}" sibTransId="{7BDC5E9F-D48D-4C3A-9E43-41A000188091}"/>
    <dgm:cxn modelId="{5AE3FDCB-F743-46FE-B006-196D7098A7AA}" srcId="{044E9899-C977-4D2C-9ECC-D8D81CBA6E1F}" destId="{70BE7026-CA8A-43B9-B901-CD5A6BD60A1D}" srcOrd="4" destOrd="0" parTransId="{E7F654C9-8376-414F-9853-B715AF209177}" sibTransId="{BA77DB2F-1E70-4119-B81C-753260B9C7A9}"/>
    <dgm:cxn modelId="{451D08D8-EB5A-434B-8889-2F63DD568E36}" type="presOf" srcId="{F65C7A47-7B3A-4810-995B-1C6BA5CBBF6F}" destId="{6D62B3BC-66A3-4B4C-966C-DFC9B62AC064}" srcOrd="0" destOrd="0" presId="urn:microsoft.com/office/officeart/2005/8/layout/vList5"/>
    <dgm:cxn modelId="{9A0A20EE-C15B-41F6-9978-54BEF204E171}" srcId="{044E9899-C977-4D2C-9ECC-D8D81CBA6E1F}" destId="{F65C7A47-7B3A-4810-995B-1C6BA5CBBF6F}" srcOrd="3" destOrd="0" parTransId="{8B73ED6E-EE9E-4E4E-BDB0-4EF2A3D89B82}" sibTransId="{D8F32367-0AD6-4064-9FB7-D26120F8D557}"/>
    <dgm:cxn modelId="{9A5B395E-13A0-4051-849D-4348AD681FCE}" type="presParOf" srcId="{C3A20B94-4789-42DC-B6B3-F98D50F2A4F0}" destId="{05B7733C-1147-4114-98CE-93FF2A1ABB18}" srcOrd="0" destOrd="0" presId="urn:microsoft.com/office/officeart/2005/8/layout/vList5"/>
    <dgm:cxn modelId="{12081207-C097-40CE-95D5-29D733BBE3AC}" type="presParOf" srcId="{05B7733C-1147-4114-98CE-93FF2A1ABB18}" destId="{3C6863CA-BD94-4D7B-9ADE-C780BA299174}" srcOrd="0" destOrd="0" presId="urn:microsoft.com/office/officeart/2005/8/layout/vList5"/>
    <dgm:cxn modelId="{CE7AD84F-060B-4DF3-815F-415A997148BB}" type="presParOf" srcId="{C3A20B94-4789-42DC-B6B3-F98D50F2A4F0}" destId="{20887F2B-FB22-45DA-A6E4-6119D3FCFA50}" srcOrd="1" destOrd="0" presId="urn:microsoft.com/office/officeart/2005/8/layout/vList5"/>
    <dgm:cxn modelId="{0C81553A-92B1-4E86-98FB-9B6B15A9B759}" type="presParOf" srcId="{C3A20B94-4789-42DC-B6B3-F98D50F2A4F0}" destId="{6D3ADCEE-632C-412B-B72D-53257A50D7F1}" srcOrd="2" destOrd="0" presId="urn:microsoft.com/office/officeart/2005/8/layout/vList5"/>
    <dgm:cxn modelId="{29DA0C96-014B-4043-A31D-2BF352932BD7}" type="presParOf" srcId="{6D3ADCEE-632C-412B-B72D-53257A50D7F1}" destId="{C426913F-2822-460B-8447-6304CBD4A506}" srcOrd="0" destOrd="0" presId="urn:microsoft.com/office/officeart/2005/8/layout/vList5"/>
    <dgm:cxn modelId="{55F68003-E810-4AD2-B098-CBACFDAB17A8}" type="presParOf" srcId="{C3A20B94-4789-42DC-B6B3-F98D50F2A4F0}" destId="{3AF14980-F771-46DE-A524-CBB2F14B0D90}" srcOrd="3" destOrd="0" presId="urn:microsoft.com/office/officeart/2005/8/layout/vList5"/>
    <dgm:cxn modelId="{6054E303-E518-42C0-816E-9396924B96E4}" type="presParOf" srcId="{C3A20B94-4789-42DC-B6B3-F98D50F2A4F0}" destId="{4F223E88-430C-4A40-8AF1-33B42BE629D8}" srcOrd="4" destOrd="0" presId="urn:microsoft.com/office/officeart/2005/8/layout/vList5"/>
    <dgm:cxn modelId="{9AB1109C-DE23-4F10-AEB0-69AEB153B2EB}" type="presParOf" srcId="{4F223E88-430C-4A40-8AF1-33B42BE629D8}" destId="{692B5C85-9845-4DAD-AD78-D558ABEC04F1}" srcOrd="0" destOrd="0" presId="urn:microsoft.com/office/officeart/2005/8/layout/vList5"/>
    <dgm:cxn modelId="{F3136CD1-A5E5-4D81-9A01-0D09BE1E5D3E}" type="presParOf" srcId="{C3A20B94-4789-42DC-B6B3-F98D50F2A4F0}" destId="{18D5B4C8-BF0D-44B1-84DA-98CC2FF9E4DE}" srcOrd="5" destOrd="0" presId="urn:microsoft.com/office/officeart/2005/8/layout/vList5"/>
    <dgm:cxn modelId="{2950B572-9F8D-441F-A494-B68A1DADE059}" type="presParOf" srcId="{C3A20B94-4789-42DC-B6B3-F98D50F2A4F0}" destId="{77AA7208-871D-42C8-BBC2-A0E5A70525DE}" srcOrd="6" destOrd="0" presId="urn:microsoft.com/office/officeart/2005/8/layout/vList5"/>
    <dgm:cxn modelId="{03C7D937-5B1A-4D2F-BD56-F24A2E3E32FA}" type="presParOf" srcId="{77AA7208-871D-42C8-BBC2-A0E5A70525DE}" destId="{6D62B3BC-66A3-4B4C-966C-DFC9B62AC064}" srcOrd="0" destOrd="0" presId="urn:microsoft.com/office/officeart/2005/8/layout/vList5"/>
    <dgm:cxn modelId="{C0C413E6-A2ED-421A-BE20-CE966ED50CD4}" type="presParOf" srcId="{C3A20B94-4789-42DC-B6B3-F98D50F2A4F0}" destId="{08504CE7-1C3C-4678-9A0C-78CB54D1203E}" srcOrd="7" destOrd="0" presId="urn:microsoft.com/office/officeart/2005/8/layout/vList5"/>
    <dgm:cxn modelId="{1C1FD608-17C3-4E06-9A2F-12459D46E7AC}" type="presParOf" srcId="{C3A20B94-4789-42DC-B6B3-F98D50F2A4F0}" destId="{1404266B-4D32-44B1-9578-DE9FA7A58881}" srcOrd="8" destOrd="0" presId="urn:microsoft.com/office/officeart/2005/8/layout/vList5"/>
    <dgm:cxn modelId="{DAEB432C-E5BA-412D-8857-3449FDFE2560}" type="presParOf" srcId="{1404266B-4D32-44B1-9578-DE9FA7A58881}" destId="{0D298EE6-1AB1-4A3F-A9D0-A0903894A41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4E9899-C977-4D2C-9ECC-D8D81CBA6E1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630C249-4C6F-4736-A905-49701AE80B8F}">
      <dgm:prSet custT="1"/>
      <dgm:spPr/>
      <dgm:t>
        <a:bodyPr/>
        <a:lstStyle/>
        <a:p>
          <a:pPr rtl="0"/>
          <a:r>
            <a:rPr lang="en-US" sz="800" dirty="0"/>
            <a:t>API Portal</a:t>
          </a:r>
        </a:p>
      </dgm:t>
    </dgm:pt>
    <dgm:pt modelId="{287A8E82-E09A-4390-BDC9-0D0186A6236F}" type="parTrans" cxnId="{56D45B98-F834-4895-875E-3447F041F7C9}">
      <dgm:prSet/>
      <dgm:spPr/>
      <dgm:t>
        <a:bodyPr/>
        <a:lstStyle/>
        <a:p>
          <a:endParaRPr lang="en-US"/>
        </a:p>
      </dgm:t>
    </dgm:pt>
    <dgm:pt modelId="{9665E856-DBED-4042-9B49-A1A63C3B3CE5}" type="sibTrans" cxnId="{56D45B98-F834-4895-875E-3447F041F7C9}">
      <dgm:prSet/>
      <dgm:spPr/>
      <dgm:t>
        <a:bodyPr/>
        <a:lstStyle/>
        <a:p>
          <a:endParaRPr lang="en-US"/>
        </a:p>
      </dgm:t>
    </dgm:pt>
    <dgm:pt modelId="{F65C7A47-7B3A-4810-995B-1C6BA5CBBF6F}">
      <dgm:prSet custT="1"/>
      <dgm:spPr/>
      <dgm:t>
        <a:bodyPr/>
        <a:lstStyle/>
        <a:p>
          <a:pPr rtl="0"/>
          <a:r>
            <a:rPr lang="en-US" sz="800" dirty="0"/>
            <a:t>Subscription</a:t>
          </a:r>
        </a:p>
      </dgm:t>
    </dgm:pt>
    <dgm:pt modelId="{8B73ED6E-EE9E-4E4E-BDB0-4EF2A3D89B82}" type="parTrans" cxnId="{9A0A20EE-C15B-41F6-9978-54BEF204E171}">
      <dgm:prSet/>
      <dgm:spPr/>
      <dgm:t>
        <a:bodyPr/>
        <a:lstStyle/>
        <a:p>
          <a:endParaRPr lang="en-US"/>
        </a:p>
      </dgm:t>
    </dgm:pt>
    <dgm:pt modelId="{D8F32367-0AD6-4064-9FB7-D26120F8D557}" type="sibTrans" cxnId="{9A0A20EE-C15B-41F6-9978-54BEF204E171}">
      <dgm:prSet/>
      <dgm:spPr/>
      <dgm:t>
        <a:bodyPr/>
        <a:lstStyle/>
        <a:p>
          <a:endParaRPr lang="en-US"/>
        </a:p>
      </dgm:t>
    </dgm:pt>
    <dgm:pt modelId="{94912E10-B3B5-4969-9D9B-AE1499B7059E}">
      <dgm:prSet custT="1"/>
      <dgm:spPr/>
      <dgm:t>
        <a:bodyPr/>
        <a:lstStyle/>
        <a:p>
          <a:pPr rtl="0"/>
          <a:r>
            <a:rPr lang="en-US" sz="800" dirty="0"/>
            <a:t>WSSO</a:t>
          </a:r>
        </a:p>
      </dgm:t>
    </dgm:pt>
    <dgm:pt modelId="{64D642F8-B2AA-4524-96BB-9840449039BD}" type="parTrans" cxnId="{528A9308-746D-4263-974E-47E24F06DC36}">
      <dgm:prSet/>
      <dgm:spPr/>
      <dgm:t>
        <a:bodyPr/>
        <a:lstStyle/>
        <a:p>
          <a:endParaRPr lang="en-US"/>
        </a:p>
      </dgm:t>
    </dgm:pt>
    <dgm:pt modelId="{157C193D-36B8-423A-9CC0-A775253C9611}" type="sibTrans" cxnId="{528A9308-746D-4263-974E-47E24F06DC36}">
      <dgm:prSet/>
      <dgm:spPr/>
      <dgm:t>
        <a:bodyPr/>
        <a:lstStyle/>
        <a:p>
          <a:endParaRPr lang="en-US"/>
        </a:p>
      </dgm:t>
    </dgm:pt>
    <dgm:pt modelId="{70BE7026-CA8A-43B9-B901-CD5A6BD60A1D}">
      <dgm:prSet custT="1"/>
      <dgm:spPr/>
      <dgm:t>
        <a:bodyPr/>
        <a:lstStyle/>
        <a:p>
          <a:pPr rtl="0"/>
          <a:r>
            <a:rPr lang="en-US" sz="800" dirty="0"/>
            <a:t>Public face of APIC</a:t>
          </a:r>
        </a:p>
      </dgm:t>
    </dgm:pt>
    <dgm:pt modelId="{E7F654C9-8376-414F-9853-B715AF209177}" type="parTrans" cxnId="{5AE3FDCB-F743-46FE-B006-196D7098A7AA}">
      <dgm:prSet/>
      <dgm:spPr/>
      <dgm:t>
        <a:bodyPr/>
        <a:lstStyle/>
        <a:p>
          <a:endParaRPr lang="en-US"/>
        </a:p>
      </dgm:t>
    </dgm:pt>
    <dgm:pt modelId="{BA77DB2F-1E70-4119-B81C-753260B9C7A9}" type="sibTrans" cxnId="{5AE3FDCB-F743-46FE-B006-196D7098A7AA}">
      <dgm:prSet/>
      <dgm:spPr/>
      <dgm:t>
        <a:bodyPr/>
        <a:lstStyle/>
        <a:p>
          <a:endParaRPr lang="en-US"/>
        </a:p>
      </dgm:t>
    </dgm:pt>
    <dgm:pt modelId="{5FB0C505-67B5-45FB-A4B4-F82E02DAFBC6}">
      <dgm:prSet/>
      <dgm:spPr/>
      <dgm:t>
        <a:bodyPr/>
        <a:lstStyle/>
        <a:p>
          <a:pPr rtl="0"/>
          <a:r>
            <a:rPr lang="en-US" dirty="0"/>
            <a:t>API Discovery</a:t>
          </a:r>
        </a:p>
      </dgm:t>
    </dgm:pt>
    <dgm:pt modelId="{5047E0F7-DDA9-44F3-8B48-E3638D2D499A}" type="parTrans" cxnId="{14841923-E1DC-4412-B20A-FABC1ECB63ED}">
      <dgm:prSet/>
      <dgm:spPr/>
      <dgm:t>
        <a:bodyPr/>
        <a:lstStyle/>
        <a:p>
          <a:endParaRPr lang="en-US"/>
        </a:p>
      </dgm:t>
    </dgm:pt>
    <dgm:pt modelId="{1DF0D026-4EDF-45E8-888D-33FC1C70A5F6}" type="sibTrans" cxnId="{14841923-E1DC-4412-B20A-FABC1ECB63ED}">
      <dgm:prSet/>
      <dgm:spPr/>
      <dgm:t>
        <a:bodyPr/>
        <a:lstStyle/>
        <a:p>
          <a:endParaRPr lang="en-US"/>
        </a:p>
      </dgm:t>
    </dgm:pt>
    <dgm:pt modelId="{4B9E1A6C-0063-4BBE-A15C-A3760CF3C652}">
      <dgm:prSet/>
      <dgm:spPr/>
      <dgm:t>
        <a:bodyPr/>
        <a:lstStyle/>
        <a:p>
          <a:pPr rtl="0"/>
          <a:r>
            <a:rPr lang="en-US" dirty="0"/>
            <a:t>Socialize</a:t>
          </a:r>
        </a:p>
      </dgm:t>
    </dgm:pt>
    <dgm:pt modelId="{92D074B3-3065-4829-8992-0373AEF117DD}" type="parTrans" cxnId="{3190E5B5-B91B-4A86-9EFC-161CB27C61D5}">
      <dgm:prSet/>
      <dgm:spPr/>
      <dgm:t>
        <a:bodyPr/>
        <a:lstStyle/>
        <a:p>
          <a:endParaRPr lang="en-US"/>
        </a:p>
      </dgm:t>
    </dgm:pt>
    <dgm:pt modelId="{CCCF1676-BEED-46FE-BBE5-EBAB01184146}" type="sibTrans" cxnId="{3190E5B5-B91B-4A86-9EFC-161CB27C61D5}">
      <dgm:prSet/>
      <dgm:spPr/>
      <dgm:t>
        <a:bodyPr/>
        <a:lstStyle/>
        <a:p>
          <a:endParaRPr lang="en-US"/>
        </a:p>
      </dgm:t>
    </dgm:pt>
    <dgm:pt modelId="{C3A20B94-4789-42DC-B6B3-F98D50F2A4F0}" type="pres">
      <dgm:prSet presAssocID="{044E9899-C977-4D2C-9ECC-D8D81CBA6E1F}" presName="Name0" presStyleCnt="0">
        <dgm:presLayoutVars>
          <dgm:dir/>
          <dgm:animLvl val="lvl"/>
          <dgm:resizeHandles val="exact"/>
        </dgm:presLayoutVars>
      </dgm:prSet>
      <dgm:spPr/>
    </dgm:pt>
    <dgm:pt modelId="{05B7733C-1147-4114-98CE-93FF2A1ABB18}" type="pres">
      <dgm:prSet presAssocID="{F630C249-4C6F-4736-A905-49701AE80B8F}" presName="linNode" presStyleCnt="0"/>
      <dgm:spPr/>
    </dgm:pt>
    <dgm:pt modelId="{3C6863CA-BD94-4D7B-9ADE-C780BA299174}" type="pres">
      <dgm:prSet presAssocID="{F630C249-4C6F-4736-A905-49701AE80B8F}" presName="parentText" presStyleLbl="node1" presStyleIdx="0" presStyleCnt="6" custScaleX="167816" custScaleY="2000000" custLinFactY="39875" custLinFactNeighborX="-48061" custLinFactNeighborY="100000">
        <dgm:presLayoutVars>
          <dgm:chMax val="1"/>
          <dgm:bulletEnabled val="1"/>
        </dgm:presLayoutVars>
      </dgm:prSet>
      <dgm:spPr/>
    </dgm:pt>
    <dgm:pt modelId="{20887F2B-FB22-45DA-A6E4-6119D3FCFA50}" type="pres">
      <dgm:prSet presAssocID="{9665E856-DBED-4042-9B49-A1A63C3B3CE5}" presName="sp" presStyleCnt="0"/>
      <dgm:spPr/>
    </dgm:pt>
    <dgm:pt modelId="{18614DEB-1D58-46CB-B157-085F4737FA3A}" type="pres">
      <dgm:prSet presAssocID="{4B9E1A6C-0063-4BBE-A15C-A3760CF3C652}" presName="linNode" presStyleCnt="0"/>
      <dgm:spPr/>
    </dgm:pt>
    <dgm:pt modelId="{A3EE2D8C-BEA8-4D9D-8AE4-ED2CB89F4F53}" type="pres">
      <dgm:prSet presAssocID="{4B9E1A6C-0063-4BBE-A15C-A3760CF3C652}" presName="parentText" presStyleLbl="node1" presStyleIdx="1" presStyleCnt="6" custScaleX="167816" custScaleY="2000000" custLinFactY="7850" custLinFactNeighborX="63210" custLinFactNeighborY="100000">
        <dgm:presLayoutVars>
          <dgm:chMax val="1"/>
          <dgm:bulletEnabled val="1"/>
        </dgm:presLayoutVars>
      </dgm:prSet>
      <dgm:spPr/>
    </dgm:pt>
    <dgm:pt modelId="{12C33588-53F2-4021-809D-3CB033ABB0F7}" type="pres">
      <dgm:prSet presAssocID="{CCCF1676-BEED-46FE-BBE5-EBAB01184146}" presName="sp" presStyleCnt="0"/>
      <dgm:spPr/>
    </dgm:pt>
    <dgm:pt modelId="{013EDBEF-BDEF-4680-8773-3D0A842A47F5}" type="pres">
      <dgm:prSet presAssocID="{5FB0C505-67B5-45FB-A4B4-F82E02DAFBC6}" presName="linNode" presStyleCnt="0"/>
      <dgm:spPr/>
    </dgm:pt>
    <dgm:pt modelId="{D7364306-DB7A-4A8E-BFA4-C1C834B048C7}" type="pres">
      <dgm:prSet presAssocID="{5FB0C505-67B5-45FB-A4B4-F82E02DAFBC6}" presName="parentText" presStyleLbl="node1" presStyleIdx="2" presStyleCnt="6" custScaleX="167816" custScaleY="2000000" custLinFactNeighborX="-78987" custLinFactNeighborY="-1521">
        <dgm:presLayoutVars>
          <dgm:chMax val="1"/>
          <dgm:bulletEnabled val="1"/>
        </dgm:presLayoutVars>
      </dgm:prSet>
      <dgm:spPr/>
    </dgm:pt>
    <dgm:pt modelId="{4CD23C75-A211-42CB-AAFE-52AE13DAC914}" type="pres">
      <dgm:prSet presAssocID="{1DF0D026-4EDF-45E8-888D-33FC1C70A5F6}" presName="sp" presStyleCnt="0"/>
      <dgm:spPr/>
    </dgm:pt>
    <dgm:pt modelId="{4F223E88-430C-4A40-8AF1-33B42BE629D8}" type="pres">
      <dgm:prSet presAssocID="{94912E10-B3B5-4969-9D9B-AE1499B7059E}" presName="linNode" presStyleCnt="0"/>
      <dgm:spPr/>
    </dgm:pt>
    <dgm:pt modelId="{692B5C85-9845-4DAD-AD78-D558ABEC04F1}" type="pres">
      <dgm:prSet presAssocID="{94912E10-B3B5-4969-9D9B-AE1499B7059E}" presName="parentText" presStyleLbl="node1" presStyleIdx="3" presStyleCnt="6" custScaleX="167816" custScaleY="2000000" custLinFactY="-1762" custLinFactNeighborX="40627" custLinFactNeighborY="-100000">
        <dgm:presLayoutVars>
          <dgm:chMax val="1"/>
          <dgm:bulletEnabled val="1"/>
        </dgm:presLayoutVars>
      </dgm:prSet>
      <dgm:spPr/>
    </dgm:pt>
    <dgm:pt modelId="{18D5B4C8-BF0D-44B1-84DA-98CC2FF9E4DE}" type="pres">
      <dgm:prSet presAssocID="{157C193D-36B8-423A-9CC0-A775253C9611}" presName="sp" presStyleCnt="0"/>
      <dgm:spPr/>
    </dgm:pt>
    <dgm:pt modelId="{77AA7208-871D-42C8-BBC2-A0E5A70525DE}" type="pres">
      <dgm:prSet presAssocID="{F65C7A47-7B3A-4810-995B-1C6BA5CBBF6F}" presName="linNode" presStyleCnt="0"/>
      <dgm:spPr/>
    </dgm:pt>
    <dgm:pt modelId="{6D62B3BC-66A3-4B4C-966C-DFC9B62AC064}" type="pres">
      <dgm:prSet presAssocID="{F65C7A47-7B3A-4810-995B-1C6BA5CBBF6F}" presName="parentText" presStyleLbl="node1" presStyleIdx="4" presStyleCnt="6" custScaleX="167816" custScaleY="2000000" custLinFactNeighborX="-77468" custLinFactNeighborY="-56351">
        <dgm:presLayoutVars>
          <dgm:chMax val="1"/>
          <dgm:bulletEnabled val="1"/>
        </dgm:presLayoutVars>
      </dgm:prSet>
      <dgm:spPr/>
    </dgm:pt>
    <dgm:pt modelId="{08504CE7-1C3C-4678-9A0C-78CB54D1203E}" type="pres">
      <dgm:prSet presAssocID="{D8F32367-0AD6-4064-9FB7-D26120F8D557}" presName="sp" presStyleCnt="0"/>
      <dgm:spPr/>
    </dgm:pt>
    <dgm:pt modelId="{1404266B-4D32-44B1-9578-DE9FA7A58881}" type="pres">
      <dgm:prSet presAssocID="{70BE7026-CA8A-43B9-B901-CD5A6BD60A1D}" presName="linNode" presStyleCnt="0"/>
      <dgm:spPr/>
    </dgm:pt>
    <dgm:pt modelId="{0D298EE6-1AB1-4A3F-A9D0-A0903894A41D}" type="pres">
      <dgm:prSet presAssocID="{70BE7026-CA8A-43B9-B901-CD5A6BD60A1D}" presName="parentText" presStyleLbl="node1" presStyleIdx="5" presStyleCnt="6" custScaleX="167816" custScaleY="2000000" custLinFactY="-63776" custLinFactNeighborX="44520" custLinFactNeighborY="-100000">
        <dgm:presLayoutVars>
          <dgm:chMax val="1"/>
          <dgm:bulletEnabled val="1"/>
        </dgm:presLayoutVars>
      </dgm:prSet>
      <dgm:spPr/>
    </dgm:pt>
  </dgm:ptLst>
  <dgm:cxnLst>
    <dgm:cxn modelId="{528A9308-746D-4263-974E-47E24F06DC36}" srcId="{044E9899-C977-4D2C-9ECC-D8D81CBA6E1F}" destId="{94912E10-B3B5-4969-9D9B-AE1499B7059E}" srcOrd="3" destOrd="0" parTransId="{64D642F8-B2AA-4524-96BB-9840449039BD}" sibTransId="{157C193D-36B8-423A-9CC0-A775253C9611}"/>
    <dgm:cxn modelId="{BDEDB321-A2DA-4288-AA7D-9DFD4AA3ABC1}" type="presOf" srcId="{4B9E1A6C-0063-4BBE-A15C-A3760CF3C652}" destId="{A3EE2D8C-BEA8-4D9D-8AE4-ED2CB89F4F53}" srcOrd="0" destOrd="0" presId="urn:microsoft.com/office/officeart/2005/8/layout/vList5"/>
    <dgm:cxn modelId="{14841923-E1DC-4412-B20A-FABC1ECB63ED}" srcId="{044E9899-C977-4D2C-9ECC-D8D81CBA6E1F}" destId="{5FB0C505-67B5-45FB-A4B4-F82E02DAFBC6}" srcOrd="2" destOrd="0" parTransId="{5047E0F7-DDA9-44F3-8B48-E3638D2D499A}" sibTransId="{1DF0D026-4EDF-45E8-888D-33FC1C70A5F6}"/>
    <dgm:cxn modelId="{055FF033-AA06-4F38-97C9-0653F0A7D04A}" type="presOf" srcId="{70BE7026-CA8A-43B9-B901-CD5A6BD60A1D}" destId="{0D298EE6-1AB1-4A3F-A9D0-A0903894A41D}" srcOrd="0" destOrd="0" presId="urn:microsoft.com/office/officeart/2005/8/layout/vList5"/>
    <dgm:cxn modelId="{3602D343-6BA2-4EA8-B25A-80B05F37F7DA}" type="presOf" srcId="{F630C249-4C6F-4736-A905-49701AE80B8F}" destId="{3C6863CA-BD94-4D7B-9ADE-C780BA299174}" srcOrd="0" destOrd="0" presId="urn:microsoft.com/office/officeart/2005/8/layout/vList5"/>
    <dgm:cxn modelId="{14C2706E-7944-4746-84F3-539806C3541A}" type="presOf" srcId="{5FB0C505-67B5-45FB-A4B4-F82E02DAFBC6}" destId="{D7364306-DB7A-4A8E-BFA4-C1C834B048C7}" srcOrd="0" destOrd="0" presId="urn:microsoft.com/office/officeart/2005/8/layout/vList5"/>
    <dgm:cxn modelId="{20E94057-74BD-45AE-9647-C1119BDA49CB}" type="presOf" srcId="{044E9899-C977-4D2C-9ECC-D8D81CBA6E1F}" destId="{C3A20B94-4789-42DC-B6B3-F98D50F2A4F0}" srcOrd="0" destOrd="0" presId="urn:microsoft.com/office/officeart/2005/8/layout/vList5"/>
    <dgm:cxn modelId="{ACB69B84-0220-40F5-9D29-8D25ABFD8797}" type="presOf" srcId="{94912E10-B3B5-4969-9D9B-AE1499B7059E}" destId="{692B5C85-9845-4DAD-AD78-D558ABEC04F1}" srcOrd="0" destOrd="0" presId="urn:microsoft.com/office/officeart/2005/8/layout/vList5"/>
    <dgm:cxn modelId="{56D45B98-F834-4895-875E-3447F041F7C9}" srcId="{044E9899-C977-4D2C-9ECC-D8D81CBA6E1F}" destId="{F630C249-4C6F-4736-A905-49701AE80B8F}" srcOrd="0" destOrd="0" parTransId="{287A8E82-E09A-4390-BDC9-0D0186A6236F}" sibTransId="{9665E856-DBED-4042-9B49-A1A63C3B3CE5}"/>
    <dgm:cxn modelId="{3190E5B5-B91B-4A86-9EFC-161CB27C61D5}" srcId="{044E9899-C977-4D2C-9ECC-D8D81CBA6E1F}" destId="{4B9E1A6C-0063-4BBE-A15C-A3760CF3C652}" srcOrd="1" destOrd="0" parTransId="{92D074B3-3065-4829-8992-0373AEF117DD}" sibTransId="{CCCF1676-BEED-46FE-BBE5-EBAB01184146}"/>
    <dgm:cxn modelId="{9EE8CAC1-4B02-443D-BB93-836225FE7FB9}" type="presOf" srcId="{F65C7A47-7B3A-4810-995B-1C6BA5CBBF6F}" destId="{6D62B3BC-66A3-4B4C-966C-DFC9B62AC064}" srcOrd="0" destOrd="0" presId="urn:microsoft.com/office/officeart/2005/8/layout/vList5"/>
    <dgm:cxn modelId="{5AE3FDCB-F743-46FE-B006-196D7098A7AA}" srcId="{044E9899-C977-4D2C-9ECC-D8D81CBA6E1F}" destId="{70BE7026-CA8A-43B9-B901-CD5A6BD60A1D}" srcOrd="5" destOrd="0" parTransId="{E7F654C9-8376-414F-9853-B715AF209177}" sibTransId="{BA77DB2F-1E70-4119-B81C-753260B9C7A9}"/>
    <dgm:cxn modelId="{9A0A20EE-C15B-41F6-9978-54BEF204E171}" srcId="{044E9899-C977-4D2C-9ECC-D8D81CBA6E1F}" destId="{F65C7A47-7B3A-4810-995B-1C6BA5CBBF6F}" srcOrd="4" destOrd="0" parTransId="{8B73ED6E-EE9E-4E4E-BDB0-4EF2A3D89B82}" sibTransId="{D8F32367-0AD6-4064-9FB7-D26120F8D557}"/>
    <dgm:cxn modelId="{E7E54FE5-D8D3-4FFE-930E-BAD762A1656F}" type="presParOf" srcId="{C3A20B94-4789-42DC-B6B3-F98D50F2A4F0}" destId="{05B7733C-1147-4114-98CE-93FF2A1ABB18}" srcOrd="0" destOrd="0" presId="urn:microsoft.com/office/officeart/2005/8/layout/vList5"/>
    <dgm:cxn modelId="{3B41AE93-4B2B-4799-AFD1-E7B4940F969F}" type="presParOf" srcId="{05B7733C-1147-4114-98CE-93FF2A1ABB18}" destId="{3C6863CA-BD94-4D7B-9ADE-C780BA299174}" srcOrd="0" destOrd="0" presId="urn:microsoft.com/office/officeart/2005/8/layout/vList5"/>
    <dgm:cxn modelId="{17EB62D2-1848-4E58-9747-0B92333F10E5}" type="presParOf" srcId="{C3A20B94-4789-42DC-B6B3-F98D50F2A4F0}" destId="{20887F2B-FB22-45DA-A6E4-6119D3FCFA50}" srcOrd="1" destOrd="0" presId="urn:microsoft.com/office/officeart/2005/8/layout/vList5"/>
    <dgm:cxn modelId="{175D88D0-D67D-4052-AE28-F399016308E1}" type="presParOf" srcId="{C3A20B94-4789-42DC-B6B3-F98D50F2A4F0}" destId="{18614DEB-1D58-46CB-B157-085F4737FA3A}" srcOrd="2" destOrd="0" presId="urn:microsoft.com/office/officeart/2005/8/layout/vList5"/>
    <dgm:cxn modelId="{4DAB79AC-7072-4BE4-8BF2-03037948CDD6}" type="presParOf" srcId="{18614DEB-1D58-46CB-B157-085F4737FA3A}" destId="{A3EE2D8C-BEA8-4D9D-8AE4-ED2CB89F4F53}" srcOrd="0" destOrd="0" presId="urn:microsoft.com/office/officeart/2005/8/layout/vList5"/>
    <dgm:cxn modelId="{94039E76-9EEB-4C7F-8D60-4E91A477F7E6}" type="presParOf" srcId="{C3A20B94-4789-42DC-B6B3-F98D50F2A4F0}" destId="{12C33588-53F2-4021-809D-3CB033ABB0F7}" srcOrd="3" destOrd="0" presId="urn:microsoft.com/office/officeart/2005/8/layout/vList5"/>
    <dgm:cxn modelId="{BE0B9216-6E53-4BE5-BB3A-AA30FDEA3ECC}" type="presParOf" srcId="{C3A20B94-4789-42DC-B6B3-F98D50F2A4F0}" destId="{013EDBEF-BDEF-4680-8773-3D0A842A47F5}" srcOrd="4" destOrd="0" presId="urn:microsoft.com/office/officeart/2005/8/layout/vList5"/>
    <dgm:cxn modelId="{98EB9080-466A-4CDE-BFD8-9927E914679B}" type="presParOf" srcId="{013EDBEF-BDEF-4680-8773-3D0A842A47F5}" destId="{D7364306-DB7A-4A8E-BFA4-C1C834B048C7}" srcOrd="0" destOrd="0" presId="urn:microsoft.com/office/officeart/2005/8/layout/vList5"/>
    <dgm:cxn modelId="{5E8A4655-A4DD-42ED-9C4A-466135A872EC}" type="presParOf" srcId="{C3A20B94-4789-42DC-B6B3-F98D50F2A4F0}" destId="{4CD23C75-A211-42CB-AAFE-52AE13DAC914}" srcOrd="5" destOrd="0" presId="urn:microsoft.com/office/officeart/2005/8/layout/vList5"/>
    <dgm:cxn modelId="{63D001ED-CB64-4456-A625-73E5BA4CEDDD}" type="presParOf" srcId="{C3A20B94-4789-42DC-B6B3-F98D50F2A4F0}" destId="{4F223E88-430C-4A40-8AF1-33B42BE629D8}" srcOrd="6" destOrd="0" presId="urn:microsoft.com/office/officeart/2005/8/layout/vList5"/>
    <dgm:cxn modelId="{5D68C707-5F61-4B7B-945B-C32B7C7E7116}" type="presParOf" srcId="{4F223E88-430C-4A40-8AF1-33B42BE629D8}" destId="{692B5C85-9845-4DAD-AD78-D558ABEC04F1}" srcOrd="0" destOrd="0" presId="urn:microsoft.com/office/officeart/2005/8/layout/vList5"/>
    <dgm:cxn modelId="{D93E1709-671B-4B95-9987-F35293AACDA3}" type="presParOf" srcId="{C3A20B94-4789-42DC-B6B3-F98D50F2A4F0}" destId="{18D5B4C8-BF0D-44B1-84DA-98CC2FF9E4DE}" srcOrd="7" destOrd="0" presId="urn:microsoft.com/office/officeart/2005/8/layout/vList5"/>
    <dgm:cxn modelId="{0B38DCCB-86AD-4CDE-899D-622E781BD429}" type="presParOf" srcId="{C3A20B94-4789-42DC-B6B3-F98D50F2A4F0}" destId="{77AA7208-871D-42C8-BBC2-A0E5A70525DE}" srcOrd="8" destOrd="0" presId="urn:microsoft.com/office/officeart/2005/8/layout/vList5"/>
    <dgm:cxn modelId="{AE236042-5743-477C-BE31-08037371B3C8}" type="presParOf" srcId="{77AA7208-871D-42C8-BBC2-A0E5A70525DE}" destId="{6D62B3BC-66A3-4B4C-966C-DFC9B62AC064}" srcOrd="0" destOrd="0" presId="urn:microsoft.com/office/officeart/2005/8/layout/vList5"/>
    <dgm:cxn modelId="{970A84C1-507E-4603-956F-171E5A877F10}" type="presParOf" srcId="{C3A20B94-4789-42DC-B6B3-F98D50F2A4F0}" destId="{08504CE7-1C3C-4678-9A0C-78CB54D1203E}" srcOrd="9" destOrd="0" presId="urn:microsoft.com/office/officeart/2005/8/layout/vList5"/>
    <dgm:cxn modelId="{BEB7443C-959D-4D85-80EF-2DD0E0D6B09C}" type="presParOf" srcId="{C3A20B94-4789-42DC-B6B3-F98D50F2A4F0}" destId="{1404266B-4D32-44B1-9578-DE9FA7A58881}" srcOrd="10" destOrd="0" presId="urn:microsoft.com/office/officeart/2005/8/layout/vList5"/>
    <dgm:cxn modelId="{94439B32-613F-4EB3-979B-CDD550F1F551}" type="presParOf" srcId="{1404266B-4D32-44B1-9578-DE9FA7A58881}" destId="{0D298EE6-1AB1-4A3F-A9D0-A0903894A41D}"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4E9899-C977-4D2C-9ECC-D8D81CBA6E1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630C249-4C6F-4736-A905-49701AE80B8F}">
      <dgm:prSet custT="1"/>
      <dgm:spPr/>
      <dgm:t>
        <a:bodyPr/>
        <a:lstStyle/>
        <a:p>
          <a:pPr rtl="0"/>
          <a:r>
            <a:rPr lang="en-US" sz="800" dirty="0"/>
            <a:t>Manage</a:t>
          </a:r>
        </a:p>
      </dgm:t>
    </dgm:pt>
    <dgm:pt modelId="{287A8E82-E09A-4390-BDC9-0D0186A6236F}" type="parTrans" cxnId="{56D45B98-F834-4895-875E-3447F041F7C9}">
      <dgm:prSet/>
      <dgm:spPr/>
      <dgm:t>
        <a:bodyPr/>
        <a:lstStyle/>
        <a:p>
          <a:endParaRPr lang="en-US"/>
        </a:p>
      </dgm:t>
    </dgm:pt>
    <dgm:pt modelId="{9665E856-DBED-4042-9B49-A1A63C3B3CE5}" type="sibTrans" cxnId="{56D45B98-F834-4895-875E-3447F041F7C9}">
      <dgm:prSet/>
      <dgm:spPr/>
      <dgm:t>
        <a:bodyPr/>
        <a:lstStyle/>
        <a:p>
          <a:endParaRPr lang="en-US"/>
        </a:p>
      </dgm:t>
    </dgm:pt>
    <dgm:pt modelId="{F65C7A47-7B3A-4810-995B-1C6BA5CBBF6F}">
      <dgm:prSet custT="1"/>
      <dgm:spPr/>
      <dgm:t>
        <a:bodyPr/>
        <a:lstStyle/>
        <a:p>
          <a:pPr rtl="0"/>
          <a:r>
            <a:rPr lang="en-US" sz="800" dirty="0"/>
            <a:t>Visualizing</a:t>
          </a:r>
        </a:p>
      </dgm:t>
    </dgm:pt>
    <dgm:pt modelId="{8B73ED6E-EE9E-4E4E-BDB0-4EF2A3D89B82}" type="parTrans" cxnId="{9A0A20EE-C15B-41F6-9978-54BEF204E171}">
      <dgm:prSet/>
      <dgm:spPr/>
      <dgm:t>
        <a:bodyPr/>
        <a:lstStyle/>
        <a:p>
          <a:endParaRPr lang="en-US"/>
        </a:p>
      </dgm:t>
    </dgm:pt>
    <dgm:pt modelId="{D8F32367-0AD6-4064-9FB7-D26120F8D557}" type="sibTrans" cxnId="{9A0A20EE-C15B-41F6-9978-54BEF204E171}">
      <dgm:prSet/>
      <dgm:spPr/>
      <dgm:t>
        <a:bodyPr/>
        <a:lstStyle/>
        <a:p>
          <a:endParaRPr lang="en-US"/>
        </a:p>
      </dgm:t>
    </dgm:pt>
    <dgm:pt modelId="{94912E10-B3B5-4969-9D9B-AE1499B7059E}">
      <dgm:prSet custT="1"/>
      <dgm:spPr/>
      <dgm:t>
        <a:bodyPr/>
        <a:lstStyle/>
        <a:p>
          <a:pPr rtl="0"/>
          <a:r>
            <a:rPr lang="en-US" sz="800" dirty="0"/>
            <a:t>WSSO</a:t>
          </a:r>
        </a:p>
      </dgm:t>
    </dgm:pt>
    <dgm:pt modelId="{64D642F8-B2AA-4524-96BB-9840449039BD}" type="parTrans" cxnId="{528A9308-746D-4263-974E-47E24F06DC36}">
      <dgm:prSet/>
      <dgm:spPr/>
      <dgm:t>
        <a:bodyPr/>
        <a:lstStyle/>
        <a:p>
          <a:endParaRPr lang="en-US"/>
        </a:p>
      </dgm:t>
    </dgm:pt>
    <dgm:pt modelId="{157C193D-36B8-423A-9CC0-A775253C9611}" type="sibTrans" cxnId="{528A9308-746D-4263-974E-47E24F06DC36}">
      <dgm:prSet/>
      <dgm:spPr/>
      <dgm:t>
        <a:bodyPr/>
        <a:lstStyle/>
        <a:p>
          <a:endParaRPr lang="en-US"/>
        </a:p>
      </dgm:t>
    </dgm:pt>
    <dgm:pt modelId="{70BE7026-CA8A-43B9-B901-CD5A6BD60A1D}">
      <dgm:prSet custT="1"/>
      <dgm:spPr/>
      <dgm:t>
        <a:bodyPr/>
        <a:lstStyle/>
        <a:p>
          <a:pPr rtl="0"/>
          <a:r>
            <a:rPr lang="en-US" sz="800" dirty="0"/>
            <a:t>Event Logs</a:t>
          </a:r>
        </a:p>
      </dgm:t>
    </dgm:pt>
    <dgm:pt modelId="{E7F654C9-8376-414F-9853-B715AF209177}" type="parTrans" cxnId="{5AE3FDCB-F743-46FE-B006-196D7098A7AA}">
      <dgm:prSet/>
      <dgm:spPr/>
      <dgm:t>
        <a:bodyPr/>
        <a:lstStyle/>
        <a:p>
          <a:endParaRPr lang="en-US"/>
        </a:p>
      </dgm:t>
    </dgm:pt>
    <dgm:pt modelId="{BA77DB2F-1E70-4119-B81C-753260B9C7A9}" type="sibTrans" cxnId="{5AE3FDCB-F743-46FE-B006-196D7098A7AA}">
      <dgm:prSet/>
      <dgm:spPr/>
      <dgm:t>
        <a:bodyPr/>
        <a:lstStyle/>
        <a:p>
          <a:endParaRPr lang="en-US"/>
        </a:p>
      </dgm:t>
    </dgm:pt>
    <dgm:pt modelId="{2D7660F2-1948-40AB-B4B6-DDD0DCCDAA3E}">
      <dgm:prSet/>
      <dgm:spPr/>
      <dgm:t>
        <a:bodyPr/>
        <a:lstStyle/>
        <a:p>
          <a:pPr rtl="0"/>
          <a:r>
            <a:rPr lang="en-US" dirty="0"/>
            <a:t>Analytics</a:t>
          </a:r>
        </a:p>
      </dgm:t>
    </dgm:pt>
    <dgm:pt modelId="{6B896945-9EC6-4D74-93B3-2020A5E8E62B}" type="parTrans" cxnId="{C567A096-2D5B-49C1-84D8-33998B3DCD6C}">
      <dgm:prSet/>
      <dgm:spPr/>
      <dgm:t>
        <a:bodyPr/>
        <a:lstStyle/>
        <a:p>
          <a:endParaRPr lang="en-US"/>
        </a:p>
      </dgm:t>
    </dgm:pt>
    <dgm:pt modelId="{E32C14B5-AD85-4131-9EA2-3B49F1F5D8EF}" type="sibTrans" cxnId="{C567A096-2D5B-49C1-84D8-33998B3DCD6C}">
      <dgm:prSet/>
      <dgm:spPr/>
      <dgm:t>
        <a:bodyPr/>
        <a:lstStyle/>
        <a:p>
          <a:endParaRPr lang="en-US"/>
        </a:p>
      </dgm:t>
    </dgm:pt>
    <dgm:pt modelId="{C3A20B94-4789-42DC-B6B3-F98D50F2A4F0}" type="pres">
      <dgm:prSet presAssocID="{044E9899-C977-4D2C-9ECC-D8D81CBA6E1F}" presName="Name0" presStyleCnt="0">
        <dgm:presLayoutVars>
          <dgm:dir/>
          <dgm:animLvl val="lvl"/>
          <dgm:resizeHandles val="exact"/>
        </dgm:presLayoutVars>
      </dgm:prSet>
      <dgm:spPr/>
    </dgm:pt>
    <dgm:pt modelId="{05B7733C-1147-4114-98CE-93FF2A1ABB18}" type="pres">
      <dgm:prSet presAssocID="{F630C249-4C6F-4736-A905-49701AE80B8F}" presName="linNode" presStyleCnt="0"/>
      <dgm:spPr/>
    </dgm:pt>
    <dgm:pt modelId="{3C6863CA-BD94-4D7B-9ADE-C780BA299174}" type="pres">
      <dgm:prSet presAssocID="{F630C249-4C6F-4736-A905-49701AE80B8F}" presName="parentText" presStyleLbl="node1" presStyleIdx="0" presStyleCnt="5" custScaleX="167816" custScaleY="2000000" custLinFactNeighborX="57384" custLinFactNeighborY="-398">
        <dgm:presLayoutVars>
          <dgm:chMax val="1"/>
          <dgm:bulletEnabled val="1"/>
        </dgm:presLayoutVars>
      </dgm:prSet>
      <dgm:spPr/>
    </dgm:pt>
    <dgm:pt modelId="{20887F2B-FB22-45DA-A6E4-6119D3FCFA50}" type="pres">
      <dgm:prSet presAssocID="{9665E856-DBED-4042-9B49-A1A63C3B3CE5}" presName="sp" presStyleCnt="0"/>
      <dgm:spPr/>
    </dgm:pt>
    <dgm:pt modelId="{08F40809-37B5-4532-BBAB-520BCEF829FF}" type="pres">
      <dgm:prSet presAssocID="{2D7660F2-1948-40AB-B4B6-DDD0DCCDAA3E}" presName="linNode" presStyleCnt="0"/>
      <dgm:spPr/>
    </dgm:pt>
    <dgm:pt modelId="{72C89FCD-8880-4984-9CCA-6C6E6521C6B5}" type="pres">
      <dgm:prSet presAssocID="{2D7660F2-1948-40AB-B4B6-DDD0DCCDAA3E}" presName="parentText" presStyleLbl="node1" presStyleIdx="1" presStyleCnt="5" custScaleX="167816" custScaleY="2000000" custLinFactX="-7414" custLinFactNeighborX="-100000" custLinFactNeighborY="-71950">
        <dgm:presLayoutVars>
          <dgm:chMax val="1"/>
          <dgm:bulletEnabled val="1"/>
        </dgm:presLayoutVars>
      </dgm:prSet>
      <dgm:spPr/>
    </dgm:pt>
    <dgm:pt modelId="{240194EE-9F52-4C8F-9D17-4DE239613EAC}" type="pres">
      <dgm:prSet presAssocID="{E32C14B5-AD85-4131-9EA2-3B49F1F5D8EF}" presName="sp" presStyleCnt="0"/>
      <dgm:spPr/>
    </dgm:pt>
    <dgm:pt modelId="{4F223E88-430C-4A40-8AF1-33B42BE629D8}" type="pres">
      <dgm:prSet presAssocID="{94912E10-B3B5-4969-9D9B-AE1499B7059E}" presName="linNode" presStyleCnt="0"/>
      <dgm:spPr/>
    </dgm:pt>
    <dgm:pt modelId="{692B5C85-9845-4DAD-AD78-D558ABEC04F1}" type="pres">
      <dgm:prSet presAssocID="{94912E10-B3B5-4969-9D9B-AE1499B7059E}" presName="parentText" presStyleLbl="node1" presStyleIdx="2" presStyleCnt="5" custScaleX="167816" custScaleY="2000000" custLinFactY="-1762" custLinFactNeighborX="40627" custLinFactNeighborY="-100000">
        <dgm:presLayoutVars>
          <dgm:chMax val="1"/>
          <dgm:bulletEnabled val="1"/>
        </dgm:presLayoutVars>
      </dgm:prSet>
      <dgm:spPr/>
    </dgm:pt>
    <dgm:pt modelId="{18D5B4C8-BF0D-44B1-84DA-98CC2FF9E4DE}" type="pres">
      <dgm:prSet presAssocID="{157C193D-36B8-423A-9CC0-A775253C9611}" presName="sp" presStyleCnt="0"/>
      <dgm:spPr/>
    </dgm:pt>
    <dgm:pt modelId="{77AA7208-871D-42C8-BBC2-A0E5A70525DE}" type="pres">
      <dgm:prSet presAssocID="{F65C7A47-7B3A-4810-995B-1C6BA5CBBF6F}" presName="linNode" presStyleCnt="0"/>
      <dgm:spPr/>
    </dgm:pt>
    <dgm:pt modelId="{6D62B3BC-66A3-4B4C-966C-DFC9B62AC064}" type="pres">
      <dgm:prSet presAssocID="{F65C7A47-7B3A-4810-995B-1C6BA5CBBF6F}" presName="parentText" presStyleLbl="node1" presStyleIdx="3" presStyleCnt="5" custScaleX="167816" custScaleY="2000000" custLinFactNeighborX="-77468" custLinFactNeighborY="-56351">
        <dgm:presLayoutVars>
          <dgm:chMax val="1"/>
          <dgm:bulletEnabled val="1"/>
        </dgm:presLayoutVars>
      </dgm:prSet>
      <dgm:spPr/>
    </dgm:pt>
    <dgm:pt modelId="{08504CE7-1C3C-4678-9A0C-78CB54D1203E}" type="pres">
      <dgm:prSet presAssocID="{D8F32367-0AD6-4064-9FB7-D26120F8D557}" presName="sp" presStyleCnt="0"/>
      <dgm:spPr/>
    </dgm:pt>
    <dgm:pt modelId="{1404266B-4D32-44B1-9578-DE9FA7A58881}" type="pres">
      <dgm:prSet presAssocID="{70BE7026-CA8A-43B9-B901-CD5A6BD60A1D}" presName="linNode" presStyleCnt="0"/>
      <dgm:spPr/>
    </dgm:pt>
    <dgm:pt modelId="{0D298EE6-1AB1-4A3F-A9D0-A0903894A41D}" type="pres">
      <dgm:prSet presAssocID="{70BE7026-CA8A-43B9-B901-CD5A6BD60A1D}" presName="parentText" presStyleLbl="node1" presStyleIdx="4" presStyleCnt="5" custScaleX="167816" custScaleY="2000000" custLinFactY="-63776" custLinFactNeighborX="44520" custLinFactNeighborY="-100000">
        <dgm:presLayoutVars>
          <dgm:chMax val="1"/>
          <dgm:bulletEnabled val="1"/>
        </dgm:presLayoutVars>
      </dgm:prSet>
      <dgm:spPr/>
    </dgm:pt>
  </dgm:ptLst>
  <dgm:cxnLst>
    <dgm:cxn modelId="{528A9308-746D-4263-974E-47E24F06DC36}" srcId="{044E9899-C977-4D2C-9ECC-D8D81CBA6E1F}" destId="{94912E10-B3B5-4969-9D9B-AE1499B7059E}" srcOrd="2" destOrd="0" parTransId="{64D642F8-B2AA-4524-96BB-9840449039BD}" sibTransId="{157C193D-36B8-423A-9CC0-A775253C9611}"/>
    <dgm:cxn modelId="{35993338-DDFA-4A4B-BA22-5FE388B5C5F2}" type="presOf" srcId="{94912E10-B3B5-4969-9D9B-AE1499B7059E}" destId="{692B5C85-9845-4DAD-AD78-D558ABEC04F1}" srcOrd="0" destOrd="0" presId="urn:microsoft.com/office/officeart/2005/8/layout/vList5"/>
    <dgm:cxn modelId="{99D7AB4A-5812-4795-8C09-3DB6B6CB1A65}" type="presOf" srcId="{2D7660F2-1948-40AB-B4B6-DDD0DCCDAA3E}" destId="{72C89FCD-8880-4984-9CCA-6C6E6521C6B5}" srcOrd="0" destOrd="0" presId="urn:microsoft.com/office/officeart/2005/8/layout/vList5"/>
    <dgm:cxn modelId="{FE75D655-E293-4317-821D-0DC3A346565A}" type="presOf" srcId="{F630C249-4C6F-4736-A905-49701AE80B8F}" destId="{3C6863CA-BD94-4D7B-9ADE-C780BA299174}" srcOrd="0" destOrd="0" presId="urn:microsoft.com/office/officeart/2005/8/layout/vList5"/>
    <dgm:cxn modelId="{C567A096-2D5B-49C1-84D8-33998B3DCD6C}" srcId="{044E9899-C977-4D2C-9ECC-D8D81CBA6E1F}" destId="{2D7660F2-1948-40AB-B4B6-DDD0DCCDAA3E}" srcOrd="1" destOrd="0" parTransId="{6B896945-9EC6-4D74-93B3-2020A5E8E62B}" sibTransId="{E32C14B5-AD85-4131-9EA2-3B49F1F5D8EF}"/>
    <dgm:cxn modelId="{56D45B98-F834-4895-875E-3447F041F7C9}" srcId="{044E9899-C977-4D2C-9ECC-D8D81CBA6E1F}" destId="{F630C249-4C6F-4736-A905-49701AE80B8F}" srcOrd="0" destOrd="0" parTransId="{287A8E82-E09A-4390-BDC9-0D0186A6236F}" sibTransId="{9665E856-DBED-4042-9B49-A1A63C3B3CE5}"/>
    <dgm:cxn modelId="{7A8E60C2-3DEF-46DA-8660-3936D5B49609}" type="presOf" srcId="{F65C7A47-7B3A-4810-995B-1C6BA5CBBF6F}" destId="{6D62B3BC-66A3-4B4C-966C-DFC9B62AC064}" srcOrd="0" destOrd="0" presId="urn:microsoft.com/office/officeart/2005/8/layout/vList5"/>
    <dgm:cxn modelId="{5AE3FDCB-F743-46FE-B006-196D7098A7AA}" srcId="{044E9899-C977-4D2C-9ECC-D8D81CBA6E1F}" destId="{70BE7026-CA8A-43B9-B901-CD5A6BD60A1D}" srcOrd="4" destOrd="0" parTransId="{E7F654C9-8376-414F-9853-B715AF209177}" sibTransId="{BA77DB2F-1E70-4119-B81C-753260B9C7A9}"/>
    <dgm:cxn modelId="{4A690FCE-4856-4689-BF67-18E5C53FBE92}" type="presOf" srcId="{70BE7026-CA8A-43B9-B901-CD5A6BD60A1D}" destId="{0D298EE6-1AB1-4A3F-A9D0-A0903894A41D}" srcOrd="0" destOrd="0" presId="urn:microsoft.com/office/officeart/2005/8/layout/vList5"/>
    <dgm:cxn modelId="{0F25CFD3-8FDE-4867-9A14-6828602E4417}" type="presOf" srcId="{044E9899-C977-4D2C-9ECC-D8D81CBA6E1F}" destId="{C3A20B94-4789-42DC-B6B3-F98D50F2A4F0}" srcOrd="0" destOrd="0" presId="urn:microsoft.com/office/officeart/2005/8/layout/vList5"/>
    <dgm:cxn modelId="{9A0A20EE-C15B-41F6-9978-54BEF204E171}" srcId="{044E9899-C977-4D2C-9ECC-D8D81CBA6E1F}" destId="{F65C7A47-7B3A-4810-995B-1C6BA5CBBF6F}" srcOrd="3" destOrd="0" parTransId="{8B73ED6E-EE9E-4E4E-BDB0-4EF2A3D89B82}" sibTransId="{D8F32367-0AD6-4064-9FB7-D26120F8D557}"/>
    <dgm:cxn modelId="{F23E556D-6138-45E0-B818-4CECFA69A4BC}" type="presParOf" srcId="{C3A20B94-4789-42DC-B6B3-F98D50F2A4F0}" destId="{05B7733C-1147-4114-98CE-93FF2A1ABB18}" srcOrd="0" destOrd="0" presId="urn:microsoft.com/office/officeart/2005/8/layout/vList5"/>
    <dgm:cxn modelId="{465AC9ED-DB36-497D-80DF-4BF2D5D5EF29}" type="presParOf" srcId="{05B7733C-1147-4114-98CE-93FF2A1ABB18}" destId="{3C6863CA-BD94-4D7B-9ADE-C780BA299174}" srcOrd="0" destOrd="0" presId="urn:microsoft.com/office/officeart/2005/8/layout/vList5"/>
    <dgm:cxn modelId="{1833B47C-3988-41A8-946D-CB368AAB573D}" type="presParOf" srcId="{C3A20B94-4789-42DC-B6B3-F98D50F2A4F0}" destId="{20887F2B-FB22-45DA-A6E4-6119D3FCFA50}" srcOrd="1" destOrd="0" presId="urn:microsoft.com/office/officeart/2005/8/layout/vList5"/>
    <dgm:cxn modelId="{7DBB1EC2-A28A-45CE-AE00-6B252D96E2CF}" type="presParOf" srcId="{C3A20B94-4789-42DC-B6B3-F98D50F2A4F0}" destId="{08F40809-37B5-4532-BBAB-520BCEF829FF}" srcOrd="2" destOrd="0" presId="urn:microsoft.com/office/officeart/2005/8/layout/vList5"/>
    <dgm:cxn modelId="{B4C22237-4F8E-4AD5-90DD-4C8274356A9B}" type="presParOf" srcId="{08F40809-37B5-4532-BBAB-520BCEF829FF}" destId="{72C89FCD-8880-4984-9CCA-6C6E6521C6B5}" srcOrd="0" destOrd="0" presId="urn:microsoft.com/office/officeart/2005/8/layout/vList5"/>
    <dgm:cxn modelId="{81599D45-4822-4B08-A3D6-0C6B958F91B5}" type="presParOf" srcId="{C3A20B94-4789-42DC-B6B3-F98D50F2A4F0}" destId="{240194EE-9F52-4C8F-9D17-4DE239613EAC}" srcOrd="3" destOrd="0" presId="urn:microsoft.com/office/officeart/2005/8/layout/vList5"/>
    <dgm:cxn modelId="{074465C0-5BC7-42F7-99E9-B4B2B8CF41A1}" type="presParOf" srcId="{C3A20B94-4789-42DC-B6B3-F98D50F2A4F0}" destId="{4F223E88-430C-4A40-8AF1-33B42BE629D8}" srcOrd="4" destOrd="0" presId="urn:microsoft.com/office/officeart/2005/8/layout/vList5"/>
    <dgm:cxn modelId="{C6D2D9C7-E704-47AA-A394-AC6D22E07512}" type="presParOf" srcId="{4F223E88-430C-4A40-8AF1-33B42BE629D8}" destId="{692B5C85-9845-4DAD-AD78-D558ABEC04F1}" srcOrd="0" destOrd="0" presId="urn:microsoft.com/office/officeart/2005/8/layout/vList5"/>
    <dgm:cxn modelId="{96A67EA7-E238-490F-81FC-D9C3237E8574}" type="presParOf" srcId="{C3A20B94-4789-42DC-B6B3-F98D50F2A4F0}" destId="{18D5B4C8-BF0D-44B1-84DA-98CC2FF9E4DE}" srcOrd="5" destOrd="0" presId="urn:microsoft.com/office/officeart/2005/8/layout/vList5"/>
    <dgm:cxn modelId="{B1FBD444-87B5-4788-9FFF-328D9764C81E}" type="presParOf" srcId="{C3A20B94-4789-42DC-B6B3-F98D50F2A4F0}" destId="{77AA7208-871D-42C8-BBC2-A0E5A70525DE}" srcOrd="6" destOrd="0" presId="urn:microsoft.com/office/officeart/2005/8/layout/vList5"/>
    <dgm:cxn modelId="{30FE1E06-32C9-43D1-8398-44F91FE4D38D}" type="presParOf" srcId="{77AA7208-871D-42C8-BBC2-A0E5A70525DE}" destId="{6D62B3BC-66A3-4B4C-966C-DFC9B62AC064}" srcOrd="0" destOrd="0" presId="urn:microsoft.com/office/officeart/2005/8/layout/vList5"/>
    <dgm:cxn modelId="{F47CF540-8416-4D34-A6AD-070E7EDC0A49}" type="presParOf" srcId="{C3A20B94-4789-42DC-B6B3-F98D50F2A4F0}" destId="{08504CE7-1C3C-4678-9A0C-78CB54D1203E}" srcOrd="7" destOrd="0" presId="urn:microsoft.com/office/officeart/2005/8/layout/vList5"/>
    <dgm:cxn modelId="{A06E5E1E-52B2-4A8C-BC8B-E7933F2776E7}" type="presParOf" srcId="{C3A20B94-4789-42DC-B6B3-F98D50F2A4F0}" destId="{1404266B-4D32-44B1-9578-DE9FA7A58881}" srcOrd="8" destOrd="0" presId="urn:microsoft.com/office/officeart/2005/8/layout/vList5"/>
    <dgm:cxn modelId="{4752403F-43ED-4C50-B0C7-B4F2767855C1}" type="presParOf" srcId="{1404266B-4D32-44B1-9578-DE9FA7A58881}" destId="{0D298EE6-1AB1-4A3F-A9D0-A0903894A41D}"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11F6E-BA2C-4495-9DD1-E7341C1F34A2}">
      <dsp:nvSpPr>
        <dsp:cNvPr id="0" name=""/>
        <dsp:cNvSpPr/>
      </dsp:nvSpPr>
      <dsp:spPr>
        <a:xfrm>
          <a:off x="0" y="0"/>
          <a:ext cx="8128000" cy="1226222"/>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SPLUNK</a:t>
          </a:r>
        </a:p>
      </dsp:txBody>
      <dsp:txXfrm>
        <a:off x="0" y="0"/>
        <a:ext cx="8128000" cy="1226222"/>
      </dsp:txXfrm>
    </dsp:sp>
    <dsp:sp modelId="{62FCFFB6-9AE8-478A-8A29-AAA74EA6CA22}">
      <dsp:nvSpPr>
        <dsp:cNvPr id="0" name=""/>
        <dsp:cNvSpPr/>
      </dsp:nvSpPr>
      <dsp:spPr>
        <a:xfrm>
          <a:off x="3968" y="1226222"/>
          <a:ext cx="1353343" cy="257506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Analyze System Performance</a:t>
          </a:r>
        </a:p>
      </dsp:txBody>
      <dsp:txXfrm>
        <a:off x="3968" y="1226222"/>
        <a:ext cx="1353343" cy="2575067"/>
      </dsp:txXfrm>
    </dsp:sp>
    <dsp:sp modelId="{BCEB3246-A6BD-4FA1-B7A8-19459B992480}">
      <dsp:nvSpPr>
        <dsp:cNvPr id="0" name=""/>
        <dsp:cNvSpPr/>
      </dsp:nvSpPr>
      <dsp:spPr>
        <a:xfrm>
          <a:off x="1357312" y="1226222"/>
          <a:ext cx="1353343" cy="257506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Troubleshoot any failure condition</a:t>
          </a:r>
        </a:p>
      </dsp:txBody>
      <dsp:txXfrm>
        <a:off x="1357312" y="1226222"/>
        <a:ext cx="1353343" cy="2575067"/>
      </dsp:txXfrm>
    </dsp:sp>
    <dsp:sp modelId="{6506A6A4-8C36-405B-AD43-FF36BE6A6A27}">
      <dsp:nvSpPr>
        <dsp:cNvPr id="0" name=""/>
        <dsp:cNvSpPr/>
      </dsp:nvSpPr>
      <dsp:spPr>
        <a:xfrm>
          <a:off x="2710656" y="1226222"/>
          <a:ext cx="1353343" cy="257506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Monitor Business metrics	</a:t>
          </a:r>
        </a:p>
      </dsp:txBody>
      <dsp:txXfrm>
        <a:off x="2710656" y="1226222"/>
        <a:ext cx="1353343" cy="2575067"/>
      </dsp:txXfrm>
    </dsp:sp>
    <dsp:sp modelId="{7DD39638-3647-4180-9BAC-7C239B5C5E90}">
      <dsp:nvSpPr>
        <dsp:cNvPr id="0" name=""/>
        <dsp:cNvSpPr/>
      </dsp:nvSpPr>
      <dsp:spPr>
        <a:xfrm>
          <a:off x="4063999" y="1226222"/>
          <a:ext cx="1353343" cy="257506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Search &amp; Investigate a particular outcome</a:t>
          </a:r>
        </a:p>
      </dsp:txBody>
      <dsp:txXfrm>
        <a:off x="4063999" y="1226222"/>
        <a:ext cx="1353343" cy="2575067"/>
      </dsp:txXfrm>
    </dsp:sp>
    <dsp:sp modelId="{E058C46A-9472-4C24-9546-392BFBA99927}">
      <dsp:nvSpPr>
        <dsp:cNvPr id="0" name=""/>
        <dsp:cNvSpPr/>
      </dsp:nvSpPr>
      <dsp:spPr>
        <a:xfrm>
          <a:off x="5417343" y="1226222"/>
          <a:ext cx="1353343" cy="257506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Dashboards</a:t>
          </a:r>
        </a:p>
      </dsp:txBody>
      <dsp:txXfrm>
        <a:off x="5417343" y="1226222"/>
        <a:ext cx="1353343" cy="2575067"/>
      </dsp:txXfrm>
    </dsp:sp>
    <dsp:sp modelId="{110EA3F6-B217-4C62-8BDB-E756F2AC9718}">
      <dsp:nvSpPr>
        <dsp:cNvPr id="0" name=""/>
        <dsp:cNvSpPr/>
      </dsp:nvSpPr>
      <dsp:spPr>
        <a:xfrm>
          <a:off x="6770687" y="1226222"/>
          <a:ext cx="1353343" cy="257506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Store and Retrieve</a:t>
          </a:r>
        </a:p>
      </dsp:txBody>
      <dsp:txXfrm>
        <a:off x="6770687" y="1226222"/>
        <a:ext cx="1353343" cy="2575067"/>
      </dsp:txXfrm>
    </dsp:sp>
    <dsp:sp modelId="{A06A8F0C-E61B-4DF7-B3D8-416902FBDD8D}">
      <dsp:nvSpPr>
        <dsp:cNvPr id="0" name=""/>
        <dsp:cNvSpPr/>
      </dsp:nvSpPr>
      <dsp:spPr>
        <a:xfrm>
          <a:off x="0" y="3801289"/>
          <a:ext cx="8128000" cy="286118"/>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863CA-BD94-4D7B-9ADE-C780BA299174}">
      <dsp:nvSpPr>
        <dsp:cNvPr id="0" name=""/>
        <dsp:cNvSpPr/>
      </dsp:nvSpPr>
      <dsp:spPr>
        <a:xfrm>
          <a:off x="489544" y="0"/>
          <a:ext cx="745268" cy="2766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API Creation</a:t>
          </a:r>
        </a:p>
      </dsp:txBody>
      <dsp:txXfrm>
        <a:off x="503048" y="13504"/>
        <a:ext cx="718260" cy="249629"/>
      </dsp:txXfrm>
    </dsp:sp>
    <dsp:sp modelId="{C426913F-2822-460B-8447-6304CBD4A506}">
      <dsp:nvSpPr>
        <dsp:cNvPr id="0" name=""/>
        <dsp:cNvSpPr/>
      </dsp:nvSpPr>
      <dsp:spPr>
        <a:xfrm>
          <a:off x="0" y="277174"/>
          <a:ext cx="745268" cy="2766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rtl="0">
            <a:lnSpc>
              <a:spcPct val="90000"/>
            </a:lnSpc>
            <a:spcBef>
              <a:spcPct val="0"/>
            </a:spcBef>
            <a:spcAft>
              <a:spcPct val="35000"/>
            </a:spcAft>
            <a:buNone/>
          </a:pPr>
          <a:r>
            <a:rPr lang="en-US" sz="900" kern="1200" dirty="0"/>
            <a:t>API Testing</a:t>
          </a:r>
        </a:p>
      </dsp:txBody>
      <dsp:txXfrm>
        <a:off x="13504" y="290678"/>
        <a:ext cx="718260" cy="249629"/>
      </dsp:txXfrm>
    </dsp:sp>
    <dsp:sp modelId="{692B5C85-9845-4DAD-AD78-D558ABEC04F1}">
      <dsp:nvSpPr>
        <dsp:cNvPr id="0" name=""/>
        <dsp:cNvSpPr/>
      </dsp:nvSpPr>
      <dsp:spPr>
        <a:xfrm>
          <a:off x="425196" y="540638"/>
          <a:ext cx="745268" cy="2766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WSSO</a:t>
          </a:r>
        </a:p>
      </dsp:txBody>
      <dsp:txXfrm>
        <a:off x="438700" y="554142"/>
        <a:ext cx="718260" cy="249629"/>
      </dsp:txXfrm>
    </dsp:sp>
    <dsp:sp modelId="{6D62B3BC-66A3-4B4C-966C-DFC9B62AC064}">
      <dsp:nvSpPr>
        <dsp:cNvPr id="0" name=""/>
        <dsp:cNvSpPr/>
      </dsp:nvSpPr>
      <dsp:spPr>
        <a:xfrm>
          <a:off x="0" y="824249"/>
          <a:ext cx="745268" cy="2766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Dedicated Org Sandbox</a:t>
          </a:r>
        </a:p>
      </dsp:txBody>
      <dsp:txXfrm>
        <a:off x="13504" y="837753"/>
        <a:ext cx="718260" cy="249629"/>
      </dsp:txXfrm>
    </dsp:sp>
    <dsp:sp modelId="{0D298EE6-1AB1-4A3F-A9D0-A0903894A41D}">
      <dsp:nvSpPr>
        <dsp:cNvPr id="0" name=""/>
        <dsp:cNvSpPr/>
      </dsp:nvSpPr>
      <dsp:spPr>
        <a:xfrm>
          <a:off x="442484" y="1086719"/>
          <a:ext cx="745268" cy="2766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Application Creation</a:t>
          </a:r>
        </a:p>
      </dsp:txBody>
      <dsp:txXfrm>
        <a:off x="455988" y="1100223"/>
        <a:ext cx="718260" cy="249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863CA-BD94-4D7B-9ADE-C780BA299174}">
      <dsp:nvSpPr>
        <dsp:cNvPr id="0" name=""/>
        <dsp:cNvSpPr/>
      </dsp:nvSpPr>
      <dsp:spPr>
        <a:xfrm>
          <a:off x="31334" y="19922"/>
          <a:ext cx="745268" cy="264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API Portal</a:t>
          </a:r>
        </a:p>
      </dsp:txBody>
      <dsp:txXfrm>
        <a:off x="44224" y="32812"/>
        <a:ext cx="719488" cy="238266"/>
      </dsp:txXfrm>
    </dsp:sp>
    <dsp:sp modelId="{A3EE2D8C-BEA8-4D9D-8AE4-ED2CB89F4F53}">
      <dsp:nvSpPr>
        <dsp:cNvPr id="0" name=""/>
        <dsp:cNvSpPr/>
      </dsp:nvSpPr>
      <dsp:spPr>
        <a:xfrm>
          <a:off x="490272" y="280401"/>
          <a:ext cx="744540" cy="264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Socialize</a:t>
          </a:r>
        </a:p>
      </dsp:txBody>
      <dsp:txXfrm>
        <a:off x="503162" y="293291"/>
        <a:ext cx="718760" cy="238266"/>
      </dsp:txXfrm>
    </dsp:sp>
    <dsp:sp modelId="{D7364306-DB7A-4A8E-BFA4-C1C834B048C7}">
      <dsp:nvSpPr>
        <dsp:cNvPr id="0" name=""/>
        <dsp:cNvSpPr/>
      </dsp:nvSpPr>
      <dsp:spPr>
        <a:xfrm>
          <a:off x="0" y="530668"/>
          <a:ext cx="745268" cy="264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API Discovery</a:t>
          </a:r>
        </a:p>
      </dsp:txBody>
      <dsp:txXfrm>
        <a:off x="12890" y="543558"/>
        <a:ext cx="719488" cy="238266"/>
      </dsp:txXfrm>
    </dsp:sp>
    <dsp:sp modelId="{692B5C85-9845-4DAD-AD78-D558ABEC04F1}">
      <dsp:nvSpPr>
        <dsp:cNvPr id="0" name=""/>
        <dsp:cNvSpPr/>
      </dsp:nvSpPr>
      <dsp:spPr>
        <a:xfrm>
          <a:off x="425196" y="782140"/>
          <a:ext cx="745268" cy="264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WSSO</a:t>
          </a:r>
        </a:p>
      </dsp:txBody>
      <dsp:txXfrm>
        <a:off x="438086" y="795030"/>
        <a:ext cx="719488" cy="238266"/>
      </dsp:txXfrm>
    </dsp:sp>
    <dsp:sp modelId="{6D62B3BC-66A3-4B4C-966C-DFC9B62AC064}">
      <dsp:nvSpPr>
        <dsp:cNvPr id="0" name=""/>
        <dsp:cNvSpPr/>
      </dsp:nvSpPr>
      <dsp:spPr>
        <a:xfrm>
          <a:off x="0" y="1052842"/>
          <a:ext cx="745268" cy="264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Subscription</a:t>
          </a:r>
        </a:p>
      </dsp:txBody>
      <dsp:txXfrm>
        <a:off x="12890" y="1065732"/>
        <a:ext cx="719488" cy="238266"/>
      </dsp:txXfrm>
    </dsp:sp>
    <dsp:sp modelId="{0D298EE6-1AB1-4A3F-A9D0-A0903894A41D}">
      <dsp:nvSpPr>
        <dsp:cNvPr id="0" name=""/>
        <dsp:cNvSpPr/>
      </dsp:nvSpPr>
      <dsp:spPr>
        <a:xfrm>
          <a:off x="442484" y="1303366"/>
          <a:ext cx="745268" cy="2640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Public face of APIC</a:t>
          </a:r>
        </a:p>
      </dsp:txBody>
      <dsp:txXfrm>
        <a:off x="455374" y="1316256"/>
        <a:ext cx="719488" cy="2382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863CA-BD94-4D7B-9ADE-C780BA299174}">
      <dsp:nvSpPr>
        <dsp:cNvPr id="0" name=""/>
        <dsp:cNvSpPr/>
      </dsp:nvSpPr>
      <dsp:spPr>
        <a:xfrm>
          <a:off x="489544" y="0"/>
          <a:ext cx="745268" cy="3068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Manage</a:t>
          </a:r>
        </a:p>
      </dsp:txBody>
      <dsp:txXfrm>
        <a:off x="504523" y="14979"/>
        <a:ext cx="715310" cy="276884"/>
      </dsp:txXfrm>
    </dsp:sp>
    <dsp:sp modelId="{72C89FCD-8880-4984-9CCA-6C6E6521C6B5}">
      <dsp:nvSpPr>
        <dsp:cNvPr id="0" name=""/>
        <dsp:cNvSpPr/>
      </dsp:nvSpPr>
      <dsp:spPr>
        <a:xfrm>
          <a:off x="0" y="296632"/>
          <a:ext cx="745268" cy="3068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rtl="0">
            <a:lnSpc>
              <a:spcPct val="90000"/>
            </a:lnSpc>
            <a:spcBef>
              <a:spcPct val="0"/>
            </a:spcBef>
            <a:spcAft>
              <a:spcPct val="35000"/>
            </a:spcAft>
            <a:buNone/>
          </a:pPr>
          <a:r>
            <a:rPr lang="en-US" sz="1100" kern="1200" dirty="0"/>
            <a:t>Analytics</a:t>
          </a:r>
        </a:p>
      </dsp:txBody>
      <dsp:txXfrm>
        <a:off x="14979" y="311611"/>
        <a:ext cx="715310" cy="276884"/>
      </dsp:txXfrm>
    </dsp:sp>
    <dsp:sp modelId="{692B5C85-9845-4DAD-AD78-D558ABEC04F1}">
      <dsp:nvSpPr>
        <dsp:cNvPr id="0" name=""/>
        <dsp:cNvSpPr/>
      </dsp:nvSpPr>
      <dsp:spPr>
        <a:xfrm>
          <a:off x="425196" y="599668"/>
          <a:ext cx="745268" cy="3068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WSSO</a:t>
          </a:r>
        </a:p>
      </dsp:txBody>
      <dsp:txXfrm>
        <a:off x="440175" y="614647"/>
        <a:ext cx="715310" cy="276884"/>
      </dsp:txXfrm>
    </dsp:sp>
    <dsp:sp modelId="{6D62B3BC-66A3-4B4C-966C-DFC9B62AC064}">
      <dsp:nvSpPr>
        <dsp:cNvPr id="0" name=""/>
        <dsp:cNvSpPr/>
      </dsp:nvSpPr>
      <dsp:spPr>
        <a:xfrm>
          <a:off x="0" y="914245"/>
          <a:ext cx="745268" cy="3068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Visualizing</a:t>
          </a:r>
        </a:p>
      </dsp:txBody>
      <dsp:txXfrm>
        <a:off x="14979" y="929224"/>
        <a:ext cx="715310" cy="276884"/>
      </dsp:txXfrm>
    </dsp:sp>
    <dsp:sp modelId="{0D298EE6-1AB1-4A3F-A9D0-A0903894A41D}">
      <dsp:nvSpPr>
        <dsp:cNvPr id="0" name=""/>
        <dsp:cNvSpPr/>
      </dsp:nvSpPr>
      <dsp:spPr>
        <a:xfrm>
          <a:off x="442484" y="1205373"/>
          <a:ext cx="745268" cy="3068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rtl="0">
            <a:lnSpc>
              <a:spcPct val="90000"/>
            </a:lnSpc>
            <a:spcBef>
              <a:spcPct val="0"/>
            </a:spcBef>
            <a:spcAft>
              <a:spcPct val="35000"/>
            </a:spcAft>
            <a:buNone/>
          </a:pPr>
          <a:r>
            <a:rPr lang="en-US" sz="800" kern="1200" dirty="0"/>
            <a:t>Event Logs</a:t>
          </a:r>
        </a:p>
      </dsp:txBody>
      <dsp:txXfrm>
        <a:off x="457463" y="1220352"/>
        <a:ext cx="715310" cy="276884"/>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050FD-11D2-45E4-8402-7528ABCA9B18}" type="datetimeFigureOut">
              <a:rPr lang="en-US" smtClean="0"/>
              <a:t>9/24/2021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84640-5385-436E-980E-38AB2AEF387B}" type="slidenum">
              <a:rPr lang="en-US" smtClean="0"/>
              <a:t>‹#›</a:t>
            </a:fld>
            <a:endParaRPr lang="en-US"/>
          </a:p>
        </p:txBody>
      </p:sp>
    </p:spTree>
    <p:extLst>
      <p:ext uri="{BB962C8B-B14F-4D97-AF65-F5344CB8AC3E}">
        <p14:creationId xmlns:p14="http://schemas.microsoft.com/office/powerpoint/2010/main" val="279407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9AB4D1-C587-47C7-B581-929E0DC71CA6}" type="slidenum">
              <a:rPr lang="en-US" smtClean="0">
                <a:solidFill>
                  <a:srgbClr val="FFFFFF"/>
                </a:solidFill>
              </a:rPr>
              <a:pPr>
                <a:defRPr/>
              </a:pPr>
              <a:t>52</a:t>
            </a:fld>
            <a:endParaRPr lang="en-US" dirty="0">
              <a:solidFill>
                <a:srgbClr val="FFFFFF"/>
              </a:solidFill>
            </a:endParaRPr>
          </a:p>
        </p:txBody>
      </p:sp>
    </p:spTree>
    <p:extLst>
      <p:ext uri="{BB962C8B-B14F-4D97-AF65-F5344CB8AC3E}">
        <p14:creationId xmlns:p14="http://schemas.microsoft.com/office/powerpoint/2010/main" val="29262439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1"/>
            <a:ext cx="12192000" cy="4585153"/>
          </a:xfrm>
          <a:prstGeom prst="rect">
            <a:avLst/>
          </a:prstGeom>
          <a:solidFill>
            <a:srgbClr val="0039A6"/>
          </a:solidFill>
          <a:ln w="25400" cap="flat" cmpd="sng" algn="ctr">
            <a:noFill/>
            <a:prstDash val="solid"/>
          </a:ln>
          <a:effectLst/>
        </p:spPr>
        <p:txBody>
          <a:bodyPr rtlCol="0" anchor="ctr"/>
          <a:lstStyle/>
          <a:p>
            <a:pPr algn="ctr" fontAlgn="base">
              <a:spcBef>
                <a:spcPct val="0"/>
              </a:spcBef>
              <a:spcAft>
                <a:spcPct val="0"/>
              </a:spcAft>
              <a:defRPr/>
            </a:pPr>
            <a:endParaRPr lang="en-US" kern="0" dirty="0">
              <a:solidFill>
                <a:srgbClr val="FFFFFF"/>
              </a:solidFill>
            </a:endParaRPr>
          </a:p>
        </p:txBody>
      </p:sp>
      <p:sp>
        <p:nvSpPr>
          <p:cNvPr id="2" name="Title 1"/>
          <p:cNvSpPr>
            <a:spLocks noGrp="1"/>
          </p:cNvSpPr>
          <p:nvPr>
            <p:ph type="ctrTitle"/>
          </p:nvPr>
        </p:nvSpPr>
        <p:spPr>
          <a:xfrm>
            <a:off x="609600" y="2057399"/>
            <a:ext cx="10363200" cy="1664208"/>
          </a:xfrm>
        </p:spPr>
        <p:txBody>
          <a:bodyPr lIns="0" rIns="0" bIns="0">
            <a:no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09600" y="4637994"/>
            <a:ext cx="10997184" cy="387798"/>
          </a:xfrm>
        </p:spPr>
        <p:txBody>
          <a:bodyPr lIns="0" tIns="0" rIns="0" bIns="0">
            <a:spAutoFit/>
          </a:bodyPr>
          <a:lstStyle>
            <a:lvl1pPr marL="0" indent="0" algn="l">
              <a:buNone/>
              <a:defRPr sz="2800" b="0">
                <a:solidFill>
                  <a:srgbClr val="788288"/>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47" descr="Boeing_white_standard"/>
          <p:cNvPicPr>
            <a:picLocks noChangeAspect="1" noChangeArrowheads="1"/>
          </p:cNvPicPr>
          <p:nvPr/>
        </p:nvPicPr>
        <p:blipFill>
          <a:blip r:embed="rId2" cstate="print"/>
          <a:srcRect/>
          <a:stretch>
            <a:fillRect/>
          </a:stretch>
        </p:blipFill>
        <p:spPr bwMode="auto">
          <a:xfrm>
            <a:off x="537633" y="363539"/>
            <a:ext cx="2474384" cy="447675"/>
          </a:xfrm>
          <a:prstGeom prst="rect">
            <a:avLst/>
          </a:prstGeom>
          <a:noFill/>
        </p:spPr>
      </p:pic>
      <p:sp>
        <p:nvSpPr>
          <p:cNvPr id="15"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2017 Boeing. All rights reserved.</a:t>
            </a:r>
          </a:p>
        </p:txBody>
      </p:sp>
      <p:sp>
        <p:nvSpPr>
          <p:cNvPr id="4" name="Slide Number Placeholder 3"/>
          <p:cNvSpPr>
            <a:spLocks noGrp="1"/>
          </p:cNvSpPr>
          <p:nvPr>
            <p:ph type="sldNum" sz="quarter" idx="11"/>
          </p:nvPr>
        </p:nvSpPr>
        <p:spPr/>
        <p:txBody>
          <a:bodyPr/>
          <a:lstStyle/>
          <a:p>
            <a:r>
              <a:rPr lang="en-US" dirty="0">
                <a:solidFill>
                  <a:srgbClr val="FFFFFF">
                    <a:lumMod val="50000"/>
                  </a:srgbClr>
                </a:solidFill>
              </a:rPr>
              <a:t>Author, </a:t>
            </a:r>
            <a:fld id="{D72BAC86-7CA1-47DD-8EAD-39EA91178256}" type="datetime1">
              <a:rPr lang="en-US" smtClean="0">
                <a:solidFill>
                  <a:srgbClr val="FFFFFF">
                    <a:lumMod val="50000"/>
                  </a:srgbClr>
                </a:solidFill>
              </a:rPr>
              <a:pPr/>
              <a:t>9/24/2021</a:t>
            </a:fld>
            <a:r>
              <a:rPr lang="en-US" dirty="0">
                <a:solidFill>
                  <a:srgbClr val="FFFFFF">
                    <a:lumMod val="50000"/>
                  </a:srgbClr>
                </a:solidFill>
              </a:rPr>
              <a:t>, Filename.ppt</a:t>
            </a:r>
            <a:r>
              <a:rPr lang="en-US" sz="800" dirty="0">
                <a:solidFill>
                  <a:srgbClr val="FFFFFF">
                    <a:lumMod val="50000"/>
                  </a:srgbClr>
                </a:solidFill>
              </a:rPr>
              <a:t> </a:t>
            </a:r>
            <a:r>
              <a:rPr lang="en-US" sz="1000" dirty="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0" name="TextBox 19"/>
          <p:cNvSpPr txBox="1"/>
          <p:nvPr/>
        </p:nvSpPr>
        <p:spPr>
          <a:xfrm>
            <a:off x="8004548" y="539497"/>
            <a:ext cx="2889509"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b="1" dirty="0">
                <a:solidFill>
                  <a:srgbClr val="FFFFFF"/>
                </a:solidFill>
              </a:rPr>
              <a:t>Engineering, Test &amp; Technology</a:t>
            </a:r>
          </a:p>
        </p:txBody>
      </p:sp>
      <p:sp>
        <p:nvSpPr>
          <p:cNvPr id="22" name="TextBox 21"/>
          <p:cNvSpPr txBox="1"/>
          <p:nvPr/>
        </p:nvSpPr>
        <p:spPr>
          <a:xfrm>
            <a:off x="8720770" y="758953"/>
            <a:ext cx="2173287" cy="307777"/>
          </a:xfrm>
          <a:prstGeom prst="rect">
            <a:avLst/>
          </a:prstGeom>
          <a:noFill/>
        </p:spPr>
        <p:txBody>
          <a:bodyPr wrap="none" lIns="91440" tIns="45720" rIns="91440" bIns="45720" rtlCol="0" anchor="t" anchorCtr="0">
            <a:spAutoFit/>
          </a:bodyPr>
          <a:lstStyle/>
          <a:p>
            <a:pPr algn="r"/>
            <a:r>
              <a:rPr lang="en-US" sz="1400" dirty="0">
                <a:solidFill>
                  <a:srgbClr val="FFFFFF"/>
                </a:solidFill>
              </a:rPr>
              <a:t>Boeing Test &amp; Evaluation</a:t>
            </a:r>
          </a:p>
        </p:txBody>
      </p:sp>
    </p:spTree>
    <p:extLst>
      <p:ext uri="{BB962C8B-B14F-4D97-AF65-F5344CB8AC3E}">
        <p14:creationId xmlns:p14="http://schemas.microsoft.com/office/powerpoint/2010/main" val="272605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35645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28786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5539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6" name="Slide Number Placeholder 5"/>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747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45444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223625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46975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4" name="Rectangle 3"/>
          <p:cNvSpPr/>
          <p:nvPr/>
        </p:nvSpPr>
        <p:spPr>
          <a:xfrm>
            <a:off x="10119360" y="777240"/>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G</a:t>
            </a:r>
          </a:p>
        </p:txBody>
      </p:sp>
      <p:sp>
        <p:nvSpPr>
          <p:cNvPr id="8" name="Rectangle 7"/>
          <p:cNvSpPr/>
          <p:nvPr/>
        </p:nvSpPr>
        <p:spPr>
          <a:xfrm>
            <a:off x="10647680" y="777240"/>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Y</a:t>
            </a:r>
          </a:p>
        </p:txBody>
      </p:sp>
      <p:sp>
        <p:nvSpPr>
          <p:cNvPr id="9" name="Rectangle 8"/>
          <p:cNvSpPr/>
          <p:nvPr/>
        </p:nvSpPr>
        <p:spPr>
          <a:xfrm>
            <a:off x="11176000" y="777240"/>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a:t>
            </a:r>
          </a:p>
        </p:txBody>
      </p:sp>
      <p:sp>
        <p:nvSpPr>
          <p:cNvPr id="10" name="TextBox 9"/>
          <p:cNvSpPr txBox="1"/>
          <p:nvPr/>
        </p:nvSpPr>
        <p:spPr>
          <a:xfrm>
            <a:off x="10017760" y="556261"/>
            <a:ext cx="1717040" cy="246221"/>
          </a:xfrm>
          <a:prstGeom prst="rect">
            <a:avLst/>
          </a:prstGeom>
          <a:noFill/>
        </p:spPr>
        <p:txBody>
          <a:bodyPr wrap="square" rtlCol="0">
            <a:spAutoFit/>
          </a:bodyPr>
          <a:lstStyle/>
          <a:p>
            <a:r>
              <a:rPr lang="en-US" sz="1000" dirty="0" err="1">
                <a:solidFill>
                  <a:srgbClr val="000000"/>
                </a:solidFill>
              </a:rPr>
              <a:t>Prev</a:t>
            </a:r>
            <a:r>
              <a:rPr lang="en-US" sz="1000" dirty="0">
                <a:solidFill>
                  <a:srgbClr val="000000"/>
                </a:solidFill>
              </a:rPr>
              <a:t> | </a:t>
            </a:r>
            <a:r>
              <a:rPr lang="en-US" sz="1000" dirty="0" err="1">
                <a:solidFill>
                  <a:srgbClr val="000000"/>
                </a:solidFill>
              </a:rPr>
              <a:t>Curr</a:t>
            </a:r>
            <a:r>
              <a:rPr lang="en-US" sz="1000" dirty="0">
                <a:solidFill>
                  <a:srgbClr val="000000"/>
                </a:solidFill>
              </a:rPr>
              <a:t>       YE</a:t>
            </a: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74123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11" name="Action Button: Back or Previous 10">
            <a:hlinkClick r:id="" action="ppaction://hlinkshowjump?jump=previousslide" highlightClick="1"/>
          </p:cNvPr>
          <p:cNvSpPr/>
          <p:nvPr/>
        </p:nvSpPr>
        <p:spPr>
          <a:xfrm>
            <a:off x="10728960" y="32004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Action Button: Forward or Next 11">
            <a:hlinkClick r:id="" action="ppaction://hlinkshowjump?jump=nextslide" highlightClick="1"/>
          </p:cNvPr>
          <p:cNvSpPr/>
          <p:nvPr/>
        </p:nvSpPr>
        <p:spPr>
          <a:xfrm>
            <a:off x="11326368" y="32004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Action Button: Home 12">
            <a:hlinkClick r:id="" action="ppaction://hlinkshowjump?jump=firstslide" highlightClick="1"/>
          </p:cNvPr>
          <p:cNvSpPr/>
          <p:nvPr/>
        </p:nvSpPr>
        <p:spPr>
          <a:xfrm>
            <a:off x="11021568" y="32004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97313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10" name="Picture Placeholder 9"/>
          <p:cNvSpPr>
            <a:spLocks noGrp="1"/>
          </p:cNvSpPr>
          <p:nvPr>
            <p:ph type="pic" sz="quarter" idx="13"/>
          </p:nvPr>
        </p:nvSpPr>
        <p:spPr>
          <a:xfrm>
            <a:off x="0" y="1600200"/>
            <a:ext cx="12192000" cy="276999"/>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6773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10" name="Picture Placeholder 9"/>
          <p:cNvSpPr>
            <a:spLocks noGrp="1"/>
          </p:cNvSpPr>
          <p:nvPr>
            <p:ph type="pic" sz="quarter" idx="13"/>
          </p:nvPr>
        </p:nvSpPr>
        <p:spPr>
          <a:xfrm>
            <a:off x="0" y="1600200"/>
            <a:ext cx="12192000" cy="276999"/>
          </a:xfrm>
          <a:solidFill>
            <a:srgbClr val="97C5EB"/>
          </a:solidFill>
        </p:spPr>
        <p:txBody>
          <a:bodyPr/>
          <a:lstStyle/>
          <a:p>
            <a:r>
              <a:rPr lang="en-US"/>
              <a:t>Click icon to add picture</a:t>
            </a:r>
            <a:endParaRPr lang="en-US" dirty="0"/>
          </a:p>
        </p:txBody>
      </p:sp>
      <p:sp>
        <p:nvSpPr>
          <p:cNvPr id="8" name="Text Placeholder 8"/>
          <p:cNvSpPr>
            <a:spLocks noGrp="1"/>
          </p:cNvSpPr>
          <p:nvPr>
            <p:ph type="body" sz="quarter" idx="14"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8300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6" name="Slide Number Placeholder 5"/>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07786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09600" y="416052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40898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09600" y="3867912"/>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92062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21151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30090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4472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79399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242304" y="416052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40753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242304" y="3867912"/>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56642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ubtitle and Lft content with 2 screen cap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7388352" y="1600200"/>
            <a:ext cx="4230624"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7388352" y="4160520"/>
            <a:ext cx="4230624"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21883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7705344" y="1600200"/>
            <a:ext cx="390144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7705344" y="3867912"/>
            <a:ext cx="390144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66835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37618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0" y="1600200"/>
            <a:ext cx="12192000" cy="276999"/>
          </a:xfrm>
          <a:solidFill>
            <a:srgbClr val="97C5EB"/>
          </a:solidFill>
        </p:spPr>
        <p:txBody>
          <a:bodyPr/>
          <a:lstStyle/>
          <a:p>
            <a:r>
              <a:rPr lang="en-US"/>
              <a:t>Click icon to add picture</a:t>
            </a:r>
          </a:p>
        </p:txBody>
      </p:sp>
      <p:sp>
        <p:nvSpPr>
          <p:cNvPr id="5" name="Slide Number Placeholder 4"/>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49783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0" y="1600200"/>
            <a:ext cx="12192000" cy="276999"/>
          </a:xfrm>
          <a:solidFill>
            <a:srgbClr val="97C5EB"/>
          </a:solidFill>
        </p:spPr>
        <p:txBody>
          <a:bodyPr/>
          <a:lstStyle/>
          <a:p>
            <a:r>
              <a:rPr lang="en-US"/>
              <a:t>Click icon to add picture</a:t>
            </a:r>
          </a:p>
        </p:txBody>
      </p:sp>
      <p:sp>
        <p:nvSpPr>
          <p:cNvPr id="9" name="Text Placeholder 8"/>
          <p:cNvSpPr>
            <a:spLocks noGrp="1"/>
          </p:cNvSpPr>
          <p:nvPr>
            <p:ph type="body" sz="quarter" idx="14"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31685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585216" y="1371600"/>
            <a:ext cx="2401824" cy="553998"/>
          </a:xfrm>
          <a:solidFill>
            <a:srgbClr val="97C5EB"/>
          </a:solidFill>
        </p:spPr>
        <p:txBody>
          <a:bodyPr/>
          <a:lstStyle/>
          <a:p>
            <a:r>
              <a:rPr lang="en-US"/>
              <a:t>Click icon to add picture</a:t>
            </a:r>
            <a:endParaRPr lang="en-US" dirty="0"/>
          </a:p>
        </p:txBody>
      </p:sp>
      <p:sp>
        <p:nvSpPr>
          <p:cNvPr id="9" name="Content Placeholder 2"/>
          <p:cNvSpPr>
            <a:spLocks noGrp="1"/>
          </p:cNvSpPr>
          <p:nvPr>
            <p:ph idx="14"/>
          </p:nvPr>
        </p:nvSpPr>
        <p:spPr>
          <a:xfrm>
            <a:off x="585216"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0" name="Picture Placeholder 7"/>
          <p:cNvSpPr>
            <a:spLocks noGrp="1"/>
          </p:cNvSpPr>
          <p:nvPr>
            <p:ph type="pic" sz="quarter" idx="15"/>
          </p:nvPr>
        </p:nvSpPr>
        <p:spPr>
          <a:xfrm>
            <a:off x="585216" y="3145536"/>
            <a:ext cx="2401824" cy="553998"/>
          </a:xfrm>
          <a:solidFill>
            <a:srgbClr val="97C5EB"/>
          </a:solidFill>
        </p:spPr>
        <p:txBody>
          <a:bodyPr/>
          <a:lstStyle/>
          <a:p>
            <a:r>
              <a:rPr lang="en-US"/>
              <a:t>Click icon to add picture</a:t>
            </a:r>
            <a:endParaRPr lang="en-US" dirty="0"/>
          </a:p>
        </p:txBody>
      </p:sp>
      <p:sp>
        <p:nvSpPr>
          <p:cNvPr id="11" name="Content Placeholder 2"/>
          <p:cNvSpPr>
            <a:spLocks noGrp="1"/>
          </p:cNvSpPr>
          <p:nvPr>
            <p:ph idx="16"/>
          </p:nvPr>
        </p:nvSpPr>
        <p:spPr>
          <a:xfrm>
            <a:off x="59740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2" name="Picture Placeholder 7"/>
          <p:cNvSpPr>
            <a:spLocks noGrp="1"/>
          </p:cNvSpPr>
          <p:nvPr>
            <p:ph type="pic" sz="quarter" idx="17"/>
          </p:nvPr>
        </p:nvSpPr>
        <p:spPr>
          <a:xfrm>
            <a:off x="585216" y="4928616"/>
            <a:ext cx="2401824" cy="553998"/>
          </a:xfrm>
          <a:solidFill>
            <a:srgbClr val="97C5EB"/>
          </a:solidFill>
        </p:spPr>
        <p:txBody>
          <a:bodyPr/>
          <a:lstStyle/>
          <a:p>
            <a:r>
              <a:rPr lang="en-US"/>
              <a:t>Click icon to add picture</a:t>
            </a:r>
            <a:endParaRPr lang="en-US" dirty="0"/>
          </a:p>
        </p:txBody>
      </p:sp>
      <p:sp>
        <p:nvSpPr>
          <p:cNvPr id="13" name="Content Placeholder 2"/>
          <p:cNvSpPr>
            <a:spLocks noGrp="1"/>
          </p:cNvSpPr>
          <p:nvPr>
            <p:ph idx="18"/>
          </p:nvPr>
        </p:nvSpPr>
        <p:spPr>
          <a:xfrm>
            <a:off x="3462528"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4" name="Picture Placeholder 7"/>
          <p:cNvSpPr>
            <a:spLocks noGrp="1"/>
          </p:cNvSpPr>
          <p:nvPr>
            <p:ph type="pic" sz="quarter" idx="19"/>
          </p:nvPr>
        </p:nvSpPr>
        <p:spPr>
          <a:xfrm>
            <a:off x="3462528" y="1371600"/>
            <a:ext cx="2401824" cy="553998"/>
          </a:xfrm>
          <a:solidFill>
            <a:srgbClr val="97C5EB"/>
          </a:solidFill>
        </p:spPr>
        <p:txBody>
          <a:bodyPr/>
          <a:lstStyle/>
          <a:p>
            <a:r>
              <a:rPr lang="en-US"/>
              <a:t>Click icon to add picture</a:t>
            </a:r>
            <a:endParaRPr lang="en-US" dirty="0"/>
          </a:p>
        </p:txBody>
      </p:sp>
      <p:sp>
        <p:nvSpPr>
          <p:cNvPr id="15" name="Content Placeholder 2"/>
          <p:cNvSpPr>
            <a:spLocks noGrp="1"/>
          </p:cNvSpPr>
          <p:nvPr>
            <p:ph idx="20"/>
          </p:nvPr>
        </p:nvSpPr>
        <p:spPr>
          <a:xfrm>
            <a:off x="3462528"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6" name="Picture Placeholder 7"/>
          <p:cNvSpPr>
            <a:spLocks noGrp="1"/>
          </p:cNvSpPr>
          <p:nvPr>
            <p:ph type="pic" sz="quarter" idx="21"/>
          </p:nvPr>
        </p:nvSpPr>
        <p:spPr>
          <a:xfrm>
            <a:off x="3462528" y="3145536"/>
            <a:ext cx="2401824" cy="553998"/>
          </a:xfrm>
          <a:solidFill>
            <a:srgbClr val="97C5EB"/>
          </a:solidFill>
        </p:spPr>
        <p:txBody>
          <a:bodyPr/>
          <a:lstStyle/>
          <a:p>
            <a:r>
              <a:rPr lang="en-US"/>
              <a:t>Click icon to add picture</a:t>
            </a:r>
            <a:endParaRPr lang="en-US" dirty="0"/>
          </a:p>
        </p:txBody>
      </p:sp>
      <p:sp>
        <p:nvSpPr>
          <p:cNvPr id="17" name="Content Placeholder 2"/>
          <p:cNvSpPr>
            <a:spLocks noGrp="1"/>
          </p:cNvSpPr>
          <p:nvPr>
            <p:ph idx="22"/>
          </p:nvPr>
        </p:nvSpPr>
        <p:spPr>
          <a:xfrm>
            <a:off x="346252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8" name="Picture Placeholder 7"/>
          <p:cNvSpPr>
            <a:spLocks noGrp="1"/>
          </p:cNvSpPr>
          <p:nvPr>
            <p:ph type="pic" sz="quarter" idx="23"/>
          </p:nvPr>
        </p:nvSpPr>
        <p:spPr>
          <a:xfrm>
            <a:off x="3462528" y="4928616"/>
            <a:ext cx="2401824" cy="553998"/>
          </a:xfrm>
          <a:solidFill>
            <a:srgbClr val="97C5EB"/>
          </a:solidFill>
        </p:spPr>
        <p:txBody>
          <a:bodyPr/>
          <a:lstStyle/>
          <a:p>
            <a:r>
              <a:rPr lang="en-US"/>
              <a:t>Click icon to add picture</a:t>
            </a:r>
            <a:endParaRPr lang="en-US" dirty="0"/>
          </a:p>
        </p:txBody>
      </p:sp>
      <p:sp>
        <p:nvSpPr>
          <p:cNvPr id="19" name="Content Placeholder 2"/>
          <p:cNvSpPr>
            <a:spLocks noGrp="1"/>
          </p:cNvSpPr>
          <p:nvPr>
            <p:ph idx="24"/>
          </p:nvPr>
        </p:nvSpPr>
        <p:spPr>
          <a:xfrm>
            <a:off x="6327648"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0" name="Picture Placeholder 7"/>
          <p:cNvSpPr>
            <a:spLocks noGrp="1"/>
          </p:cNvSpPr>
          <p:nvPr>
            <p:ph type="pic" sz="quarter" idx="25"/>
          </p:nvPr>
        </p:nvSpPr>
        <p:spPr>
          <a:xfrm>
            <a:off x="6327648" y="1371600"/>
            <a:ext cx="2401824" cy="553998"/>
          </a:xfrm>
          <a:solidFill>
            <a:srgbClr val="97C5EB"/>
          </a:solidFill>
        </p:spPr>
        <p:txBody>
          <a:bodyPr/>
          <a:lstStyle/>
          <a:p>
            <a:r>
              <a:rPr lang="en-US"/>
              <a:t>Click icon to add picture</a:t>
            </a:r>
            <a:endParaRPr lang="en-US" dirty="0"/>
          </a:p>
        </p:txBody>
      </p:sp>
      <p:sp>
        <p:nvSpPr>
          <p:cNvPr id="21" name="Content Placeholder 2"/>
          <p:cNvSpPr>
            <a:spLocks noGrp="1"/>
          </p:cNvSpPr>
          <p:nvPr>
            <p:ph idx="26"/>
          </p:nvPr>
        </p:nvSpPr>
        <p:spPr>
          <a:xfrm>
            <a:off x="6327648"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2" name="Picture Placeholder 7"/>
          <p:cNvSpPr>
            <a:spLocks noGrp="1"/>
          </p:cNvSpPr>
          <p:nvPr>
            <p:ph type="pic" sz="quarter" idx="27"/>
          </p:nvPr>
        </p:nvSpPr>
        <p:spPr>
          <a:xfrm>
            <a:off x="6327648" y="3145536"/>
            <a:ext cx="2401824" cy="553998"/>
          </a:xfrm>
          <a:solidFill>
            <a:srgbClr val="97C5EB"/>
          </a:solidFill>
        </p:spPr>
        <p:txBody>
          <a:bodyPr/>
          <a:lstStyle/>
          <a:p>
            <a:r>
              <a:rPr lang="en-US"/>
              <a:t>Click icon to add picture</a:t>
            </a:r>
            <a:endParaRPr lang="en-US" dirty="0"/>
          </a:p>
        </p:txBody>
      </p:sp>
      <p:sp>
        <p:nvSpPr>
          <p:cNvPr id="23" name="Content Placeholder 2"/>
          <p:cNvSpPr>
            <a:spLocks noGrp="1"/>
          </p:cNvSpPr>
          <p:nvPr>
            <p:ph idx="28"/>
          </p:nvPr>
        </p:nvSpPr>
        <p:spPr>
          <a:xfrm>
            <a:off x="632764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4" name="Picture Placeholder 7"/>
          <p:cNvSpPr>
            <a:spLocks noGrp="1"/>
          </p:cNvSpPr>
          <p:nvPr>
            <p:ph type="pic" sz="quarter" idx="29"/>
          </p:nvPr>
        </p:nvSpPr>
        <p:spPr>
          <a:xfrm>
            <a:off x="6327648" y="4928616"/>
            <a:ext cx="2401824" cy="553998"/>
          </a:xfrm>
          <a:solidFill>
            <a:srgbClr val="97C5EB"/>
          </a:solidFill>
        </p:spPr>
        <p:txBody>
          <a:bodyPr/>
          <a:lstStyle/>
          <a:p>
            <a:r>
              <a:rPr lang="en-US"/>
              <a:t>Click icon to add picture</a:t>
            </a:r>
            <a:endParaRPr lang="en-US" dirty="0"/>
          </a:p>
        </p:txBody>
      </p:sp>
      <p:sp>
        <p:nvSpPr>
          <p:cNvPr id="25" name="Content Placeholder 2"/>
          <p:cNvSpPr>
            <a:spLocks noGrp="1"/>
          </p:cNvSpPr>
          <p:nvPr>
            <p:ph idx="30"/>
          </p:nvPr>
        </p:nvSpPr>
        <p:spPr>
          <a:xfrm>
            <a:off x="9192768"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6" name="Picture Placeholder 7"/>
          <p:cNvSpPr>
            <a:spLocks noGrp="1"/>
          </p:cNvSpPr>
          <p:nvPr>
            <p:ph type="pic" sz="quarter" idx="31"/>
          </p:nvPr>
        </p:nvSpPr>
        <p:spPr>
          <a:xfrm>
            <a:off x="9192768" y="1371600"/>
            <a:ext cx="2401824" cy="553998"/>
          </a:xfrm>
          <a:solidFill>
            <a:srgbClr val="97C5EB"/>
          </a:solidFill>
        </p:spPr>
        <p:txBody>
          <a:bodyPr/>
          <a:lstStyle/>
          <a:p>
            <a:r>
              <a:rPr lang="en-US"/>
              <a:t>Click icon to add picture</a:t>
            </a:r>
            <a:endParaRPr lang="en-US" dirty="0"/>
          </a:p>
        </p:txBody>
      </p:sp>
      <p:sp>
        <p:nvSpPr>
          <p:cNvPr id="27" name="Content Placeholder 2"/>
          <p:cNvSpPr>
            <a:spLocks noGrp="1"/>
          </p:cNvSpPr>
          <p:nvPr>
            <p:ph idx="32"/>
          </p:nvPr>
        </p:nvSpPr>
        <p:spPr>
          <a:xfrm>
            <a:off x="9192768"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8" name="Picture Placeholder 7"/>
          <p:cNvSpPr>
            <a:spLocks noGrp="1"/>
          </p:cNvSpPr>
          <p:nvPr>
            <p:ph type="pic" sz="quarter" idx="33"/>
          </p:nvPr>
        </p:nvSpPr>
        <p:spPr>
          <a:xfrm>
            <a:off x="9192768" y="3145536"/>
            <a:ext cx="2401824" cy="553998"/>
          </a:xfrm>
          <a:solidFill>
            <a:srgbClr val="97C5EB"/>
          </a:solidFill>
        </p:spPr>
        <p:txBody>
          <a:bodyPr/>
          <a:lstStyle/>
          <a:p>
            <a:r>
              <a:rPr lang="en-US"/>
              <a:t>Click icon to add picture</a:t>
            </a:r>
            <a:endParaRPr lang="en-US" dirty="0"/>
          </a:p>
        </p:txBody>
      </p:sp>
      <p:sp>
        <p:nvSpPr>
          <p:cNvPr id="29" name="Content Placeholder 2"/>
          <p:cNvSpPr>
            <a:spLocks noGrp="1"/>
          </p:cNvSpPr>
          <p:nvPr>
            <p:ph idx="34"/>
          </p:nvPr>
        </p:nvSpPr>
        <p:spPr>
          <a:xfrm>
            <a:off x="919276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0" name="Picture Placeholder 7"/>
          <p:cNvSpPr>
            <a:spLocks noGrp="1"/>
          </p:cNvSpPr>
          <p:nvPr>
            <p:ph type="pic" sz="quarter" idx="35"/>
          </p:nvPr>
        </p:nvSpPr>
        <p:spPr>
          <a:xfrm>
            <a:off x="9192768" y="4928616"/>
            <a:ext cx="2401824" cy="553998"/>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3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70815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124712"/>
            <a:ext cx="2401824" cy="553998"/>
          </a:xfrm>
          <a:solidFill>
            <a:srgbClr val="97C5EB"/>
          </a:solidFill>
        </p:spPr>
        <p:txBody>
          <a:bodyPr/>
          <a:lstStyle/>
          <a:p>
            <a:r>
              <a:rPr lang="en-US"/>
              <a:t>Click icon to add picture</a:t>
            </a:r>
            <a:endParaRPr lang="en-US" dirty="0"/>
          </a:p>
        </p:txBody>
      </p:sp>
      <p:sp>
        <p:nvSpPr>
          <p:cNvPr id="9" name="Content Placeholder 2"/>
          <p:cNvSpPr>
            <a:spLocks noGrp="1"/>
          </p:cNvSpPr>
          <p:nvPr>
            <p:ph idx="14"/>
          </p:nvPr>
        </p:nvSpPr>
        <p:spPr>
          <a:xfrm>
            <a:off x="585216"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0" name="Picture Placeholder 7"/>
          <p:cNvSpPr>
            <a:spLocks noGrp="1"/>
          </p:cNvSpPr>
          <p:nvPr>
            <p:ph type="pic" sz="quarter" idx="15"/>
          </p:nvPr>
        </p:nvSpPr>
        <p:spPr>
          <a:xfrm>
            <a:off x="585216" y="2807208"/>
            <a:ext cx="2401824" cy="553998"/>
          </a:xfrm>
          <a:solidFill>
            <a:srgbClr val="97C5EB"/>
          </a:solidFill>
        </p:spPr>
        <p:txBody>
          <a:bodyPr/>
          <a:lstStyle/>
          <a:p>
            <a:r>
              <a:rPr lang="en-US"/>
              <a:t>Click icon to add picture</a:t>
            </a:r>
            <a:endParaRPr lang="en-US" dirty="0"/>
          </a:p>
        </p:txBody>
      </p:sp>
      <p:sp>
        <p:nvSpPr>
          <p:cNvPr id="11" name="Content Placeholder 2"/>
          <p:cNvSpPr>
            <a:spLocks noGrp="1"/>
          </p:cNvSpPr>
          <p:nvPr>
            <p:ph idx="16"/>
          </p:nvPr>
        </p:nvSpPr>
        <p:spPr>
          <a:xfrm>
            <a:off x="59740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2" name="Picture Placeholder 7"/>
          <p:cNvSpPr>
            <a:spLocks noGrp="1"/>
          </p:cNvSpPr>
          <p:nvPr>
            <p:ph type="pic" sz="quarter" idx="17"/>
          </p:nvPr>
        </p:nvSpPr>
        <p:spPr>
          <a:xfrm>
            <a:off x="585216" y="4489704"/>
            <a:ext cx="2401824" cy="553998"/>
          </a:xfrm>
          <a:solidFill>
            <a:srgbClr val="97C5EB"/>
          </a:solidFill>
        </p:spPr>
        <p:txBody>
          <a:bodyPr/>
          <a:lstStyle/>
          <a:p>
            <a:r>
              <a:rPr lang="en-US"/>
              <a:t>Click icon to add picture</a:t>
            </a:r>
            <a:endParaRPr lang="en-US" dirty="0"/>
          </a:p>
        </p:txBody>
      </p:sp>
      <p:sp>
        <p:nvSpPr>
          <p:cNvPr id="13" name="Content Placeholder 2"/>
          <p:cNvSpPr>
            <a:spLocks noGrp="1"/>
          </p:cNvSpPr>
          <p:nvPr>
            <p:ph idx="18"/>
          </p:nvPr>
        </p:nvSpPr>
        <p:spPr>
          <a:xfrm>
            <a:off x="3462528"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4" name="Picture Placeholder 7"/>
          <p:cNvSpPr>
            <a:spLocks noGrp="1"/>
          </p:cNvSpPr>
          <p:nvPr>
            <p:ph type="pic" sz="quarter" idx="19"/>
          </p:nvPr>
        </p:nvSpPr>
        <p:spPr>
          <a:xfrm>
            <a:off x="3462528" y="1124712"/>
            <a:ext cx="2401824" cy="553998"/>
          </a:xfrm>
          <a:solidFill>
            <a:srgbClr val="97C5EB"/>
          </a:solidFill>
        </p:spPr>
        <p:txBody>
          <a:bodyPr/>
          <a:lstStyle/>
          <a:p>
            <a:r>
              <a:rPr lang="en-US"/>
              <a:t>Click icon to add picture</a:t>
            </a:r>
            <a:endParaRPr lang="en-US" dirty="0"/>
          </a:p>
        </p:txBody>
      </p:sp>
      <p:sp>
        <p:nvSpPr>
          <p:cNvPr id="15" name="Content Placeholder 2"/>
          <p:cNvSpPr>
            <a:spLocks noGrp="1"/>
          </p:cNvSpPr>
          <p:nvPr>
            <p:ph idx="20"/>
          </p:nvPr>
        </p:nvSpPr>
        <p:spPr>
          <a:xfrm>
            <a:off x="3462528"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6" name="Picture Placeholder 7"/>
          <p:cNvSpPr>
            <a:spLocks noGrp="1"/>
          </p:cNvSpPr>
          <p:nvPr>
            <p:ph type="pic" sz="quarter" idx="21"/>
          </p:nvPr>
        </p:nvSpPr>
        <p:spPr>
          <a:xfrm>
            <a:off x="3462528" y="2807208"/>
            <a:ext cx="2401824" cy="553998"/>
          </a:xfrm>
          <a:solidFill>
            <a:srgbClr val="97C5EB"/>
          </a:solidFill>
        </p:spPr>
        <p:txBody>
          <a:bodyPr/>
          <a:lstStyle/>
          <a:p>
            <a:r>
              <a:rPr lang="en-US"/>
              <a:t>Click icon to add picture</a:t>
            </a:r>
            <a:endParaRPr lang="en-US" dirty="0"/>
          </a:p>
        </p:txBody>
      </p:sp>
      <p:sp>
        <p:nvSpPr>
          <p:cNvPr id="17" name="Content Placeholder 2"/>
          <p:cNvSpPr>
            <a:spLocks noGrp="1"/>
          </p:cNvSpPr>
          <p:nvPr>
            <p:ph idx="22"/>
          </p:nvPr>
        </p:nvSpPr>
        <p:spPr>
          <a:xfrm>
            <a:off x="346252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8" name="Picture Placeholder 7"/>
          <p:cNvSpPr>
            <a:spLocks noGrp="1"/>
          </p:cNvSpPr>
          <p:nvPr>
            <p:ph type="pic" sz="quarter" idx="23"/>
          </p:nvPr>
        </p:nvSpPr>
        <p:spPr>
          <a:xfrm>
            <a:off x="3462528" y="4489704"/>
            <a:ext cx="2401824" cy="553998"/>
          </a:xfrm>
          <a:solidFill>
            <a:srgbClr val="97C5EB"/>
          </a:solidFill>
        </p:spPr>
        <p:txBody>
          <a:bodyPr/>
          <a:lstStyle/>
          <a:p>
            <a:r>
              <a:rPr lang="en-US"/>
              <a:t>Click icon to add picture</a:t>
            </a:r>
            <a:endParaRPr lang="en-US" dirty="0"/>
          </a:p>
        </p:txBody>
      </p:sp>
      <p:sp>
        <p:nvSpPr>
          <p:cNvPr id="19" name="Content Placeholder 2"/>
          <p:cNvSpPr>
            <a:spLocks noGrp="1"/>
          </p:cNvSpPr>
          <p:nvPr>
            <p:ph idx="24"/>
          </p:nvPr>
        </p:nvSpPr>
        <p:spPr>
          <a:xfrm>
            <a:off x="6327648"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0" name="Picture Placeholder 7"/>
          <p:cNvSpPr>
            <a:spLocks noGrp="1"/>
          </p:cNvSpPr>
          <p:nvPr>
            <p:ph type="pic" sz="quarter" idx="25"/>
          </p:nvPr>
        </p:nvSpPr>
        <p:spPr>
          <a:xfrm>
            <a:off x="6327648" y="1124712"/>
            <a:ext cx="2401824" cy="553998"/>
          </a:xfrm>
          <a:solidFill>
            <a:srgbClr val="97C5EB"/>
          </a:solidFill>
        </p:spPr>
        <p:txBody>
          <a:bodyPr/>
          <a:lstStyle/>
          <a:p>
            <a:r>
              <a:rPr lang="en-US"/>
              <a:t>Click icon to add picture</a:t>
            </a:r>
            <a:endParaRPr lang="en-US" dirty="0"/>
          </a:p>
        </p:txBody>
      </p:sp>
      <p:sp>
        <p:nvSpPr>
          <p:cNvPr id="21" name="Content Placeholder 2"/>
          <p:cNvSpPr>
            <a:spLocks noGrp="1"/>
          </p:cNvSpPr>
          <p:nvPr>
            <p:ph idx="26"/>
          </p:nvPr>
        </p:nvSpPr>
        <p:spPr>
          <a:xfrm>
            <a:off x="6327648"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2" name="Picture Placeholder 7"/>
          <p:cNvSpPr>
            <a:spLocks noGrp="1"/>
          </p:cNvSpPr>
          <p:nvPr>
            <p:ph type="pic" sz="quarter" idx="27"/>
          </p:nvPr>
        </p:nvSpPr>
        <p:spPr>
          <a:xfrm>
            <a:off x="6327648" y="2807208"/>
            <a:ext cx="2401824" cy="553998"/>
          </a:xfrm>
          <a:solidFill>
            <a:srgbClr val="97C5EB"/>
          </a:solidFill>
        </p:spPr>
        <p:txBody>
          <a:bodyPr/>
          <a:lstStyle/>
          <a:p>
            <a:r>
              <a:rPr lang="en-US"/>
              <a:t>Click icon to add picture</a:t>
            </a:r>
            <a:endParaRPr lang="en-US" dirty="0"/>
          </a:p>
        </p:txBody>
      </p:sp>
      <p:sp>
        <p:nvSpPr>
          <p:cNvPr id="23" name="Content Placeholder 2"/>
          <p:cNvSpPr>
            <a:spLocks noGrp="1"/>
          </p:cNvSpPr>
          <p:nvPr>
            <p:ph idx="28"/>
          </p:nvPr>
        </p:nvSpPr>
        <p:spPr>
          <a:xfrm>
            <a:off x="632764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4" name="Picture Placeholder 7"/>
          <p:cNvSpPr>
            <a:spLocks noGrp="1"/>
          </p:cNvSpPr>
          <p:nvPr>
            <p:ph type="pic" sz="quarter" idx="29"/>
          </p:nvPr>
        </p:nvSpPr>
        <p:spPr>
          <a:xfrm>
            <a:off x="6327648" y="4489704"/>
            <a:ext cx="2401824" cy="553998"/>
          </a:xfrm>
          <a:solidFill>
            <a:srgbClr val="97C5EB"/>
          </a:solidFill>
        </p:spPr>
        <p:txBody>
          <a:bodyPr/>
          <a:lstStyle/>
          <a:p>
            <a:r>
              <a:rPr lang="en-US"/>
              <a:t>Click icon to add picture</a:t>
            </a:r>
            <a:endParaRPr lang="en-US" dirty="0"/>
          </a:p>
        </p:txBody>
      </p:sp>
      <p:sp>
        <p:nvSpPr>
          <p:cNvPr id="25" name="Content Placeholder 2"/>
          <p:cNvSpPr>
            <a:spLocks noGrp="1"/>
          </p:cNvSpPr>
          <p:nvPr>
            <p:ph idx="30"/>
          </p:nvPr>
        </p:nvSpPr>
        <p:spPr>
          <a:xfrm>
            <a:off x="9192768"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6" name="Picture Placeholder 7"/>
          <p:cNvSpPr>
            <a:spLocks noGrp="1"/>
          </p:cNvSpPr>
          <p:nvPr>
            <p:ph type="pic" sz="quarter" idx="31"/>
          </p:nvPr>
        </p:nvSpPr>
        <p:spPr>
          <a:xfrm>
            <a:off x="9192768" y="1124712"/>
            <a:ext cx="2401824" cy="553998"/>
          </a:xfrm>
          <a:solidFill>
            <a:srgbClr val="97C5EB"/>
          </a:solidFill>
        </p:spPr>
        <p:txBody>
          <a:bodyPr/>
          <a:lstStyle/>
          <a:p>
            <a:r>
              <a:rPr lang="en-US"/>
              <a:t>Click icon to add picture</a:t>
            </a:r>
            <a:endParaRPr lang="en-US" dirty="0"/>
          </a:p>
        </p:txBody>
      </p:sp>
      <p:sp>
        <p:nvSpPr>
          <p:cNvPr id="27" name="Content Placeholder 2"/>
          <p:cNvSpPr>
            <a:spLocks noGrp="1"/>
          </p:cNvSpPr>
          <p:nvPr>
            <p:ph idx="32"/>
          </p:nvPr>
        </p:nvSpPr>
        <p:spPr>
          <a:xfrm>
            <a:off x="9192768"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8" name="Picture Placeholder 7"/>
          <p:cNvSpPr>
            <a:spLocks noGrp="1"/>
          </p:cNvSpPr>
          <p:nvPr>
            <p:ph type="pic" sz="quarter" idx="33"/>
          </p:nvPr>
        </p:nvSpPr>
        <p:spPr>
          <a:xfrm>
            <a:off x="9192768" y="2807208"/>
            <a:ext cx="2401824" cy="553998"/>
          </a:xfrm>
          <a:solidFill>
            <a:srgbClr val="97C5EB"/>
          </a:solidFill>
        </p:spPr>
        <p:txBody>
          <a:bodyPr/>
          <a:lstStyle/>
          <a:p>
            <a:r>
              <a:rPr lang="en-US"/>
              <a:t>Click icon to add picture</a:t>
            </a:r>
            <a:endParaRPr lang="en-US" dirty="0"/>
          </a:p>
        </p:txBody>
      </p:sp>
      <p:sp>
        <p:nvSpPr>
          <p:cNvPr id="29" name="Content Placeholder 2"/>
          <p:cNvSpPr>
            <a:spLocks noGrp="1"/>
          </p:cNvSpPr>
          <p:nvPr>
            <p:ph idx="34"/>
          </p:nvPr>
        </p:nvSpPr>
        <p:spPr>
          <a:xfrm>
            <a:off x="919276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0" name="Picture Placeholder 7"/>
          <p:cNvSpPr>
            <a:spLocks noGrp="1"/>
          </p:cNvSpPr>
          <p:nvPr>
            <p:ph type="pic" sz="quarter" idx="35"/>
          </p:nvPr>
        </p:nvSpPr>
        <p:spPr>
          <a:xfrm>
            <a:off x="9192768" y="4489704"/>
            <a:ext cx="2401824" cy="553998"/>
          </a:xfrm>
          <a:solidFill>
            <a:srgbClr val="97C5EB"/>
          </a:solidFill>
        </p:spPr>
        <p:txBody>
          <a:bodyPr/>
          <a:lstStyle/>
          <a:p>
            <a:r>
              <a:rPr lang="en-US"/>
              <a:t>Click icon to add picture</a:t>
            </a:r>
            <a:endParaRPr lang="en-US" dirty="0"/>
          </a:p>
        </p:txBody>
      </p:sp>
      <p:sp>
        <p:nvSpPr>
          <p:cNvPr id="31" name="Text Placeholder 8"/>
          <p:cNvSpPr>
            <a:spLocks noGrp="1"/>
          </p:cNvSpPr>
          <p:nvPr>
            <p:ph type="body" sz="quarter" idx="36"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38"/>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22685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8607552" y="1371600"/>
            <a:ext cx="2999232" cy="553998"/>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8607552" y="3145536"/>
            <a:ext cx="2999232" cy="553998"/>
          </a:xfrm>
          <a:solidFill>
            <a:srgbClr val="97C5EB"/>
          </a:solidFill>
        </p:spPr>
        <p:txBody>
          <a:bodyPr/>
          <a:lstStyle/>
          <a:p>
            <a:r>
              <a:rPr lang="en-US"/>
              <a:t>Click icon to add picture</a:t>
            </a:r>
            <a:endParaRPr lang="en-US" dirty="0"/>
          </a:p>
        </p:txBody>
      </p:sp>
      <p:sp>
        <p:nvSpPr>
          <p:cNvPr id="11" name="Picture Placeholder 9"/>
          <p:cNvSpPr>
            <a:spLocks noGrp="1"/>
          </p:cNvSpPr>
          <p:nvPr>
            <p:ph type="pic" sz="quarter" idx="15"/>
          </p:nvPr>
        </p:nvSpPr>
        <p:spPr>
          <a:xfrm>
            <a:off x="8607552" y="4928616"/>
            <a:ext cx="2999232" cy="553998"/>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80922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8607552" y="1179576"/>
            <a:ext cx="2999232" cy="553998"/>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8607552" y="2825496"/>
            <a:ext cx="2999232" cy="553998"/>
          </a:xfrm>
          <a:solidFill>
            <a:srgbClr val="97C5EB"/>
          </a:solidFill>
        </p:spPr>
        <p:txBody>
          <a:bodyPr/>
          <a:lstStyle/>
          <a:p>
            <a:r>
              <a:rPr lang="en-US"/>
              <a:t>Click icon to add picture</a:t>
            </a:r>
            <a:endParaRPr lang="en-US" dirty="0"/>
          </a:p>
        </p:txBody>
      </p:sp>
      <p:sp>
        <p:nvSpPr>
          <p:cNvPr id="11" name="Picture Placeholder 9"/>
          <p:cNvSpPr>
            <a:spLocks noGrp="1"/>
          </p:cNvSpPr>
          <p:nvPr>
            <p:ph type="pic" sz="quarter" idx="15"/>
          </p:nvPr>
        </p:nvSpPr>
        <p:spPr>
          <a:xfrm>
            <a:off x="8607552" y="4462272"/>
            <a:ext cx="2999232" cy="553998"/>
          </a:xfrm>
          <a:solidFill>
            <a:srgbClr val="97C5EB"/>
          </a:solidFill>
        </p:spPr>
        <p:txBody>
          <a:bodyPr/>
          <a:lstStyle/>
          <a:p>
            <a:r>
              <a:rPr lang="en-US"/>
              <a:t>Click icon to add picture</a:t>
            </a:r>
            <a:endParaRPr lang="en-US" dirty="0"/>
          </a:p>
        </p:txBody>
      </p:sp>
      <p:sp>
        <p:nvSpPr>
          <p:cNvPr id="12" name="Text Placeholder 8"/>
          <p:cNvSpPr>
            <a:spLocks noGrp="1"/>
          </p:cNvSpPr>
          <p:nvPr>
            <p:ph type="body" sz="quarter" idx="36"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38"/>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78468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2432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234440"/>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262432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234440"/>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262432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234440"/>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440740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3008376"/>
            <a:ext cx="2755392" cy="553998"/>
          </a:xfrm>
          <a:solidFill>
            <a:srgbClr val="97C5EB"/>
          </a:solidFill>
        </p:spPr>
        <p:txBody>
          <a:bodyPr/>
          <a:lstStyle/>
          <a:p>
            <a:r>
              <a:rPr lang="en-US"/>
              <a:t>Click icon to add picture</a:t>
            </a:r>
            <a:endParaRPr lang="en-US" dirty="0"/>
          </a:p>
        </p:txBody>
      </p:sp>
      <p:sp>
        <p:nvSpPr>
          <p:cNvPr id="41" name="Content Placeholder 2"/>
          <p:cNvSpPr>
            <a:spLocks noGrp="1"/>
          </p:cNvSpPr>
          <p:nvPr>
            <p:ph idx="28"/>
          </p:nvPr>
        </p:nvSpPr>
        <p:spPr>
          <a:xfrm>
            <a:off x="609600" y="61813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2" name="Picture Placeholder 7"/>
          <p:cNvSpPr>
            <a:spLocks noGrp="1"/>
          </p:cNvSpPr>
          <p:nvPr>
            <p:ph type="pic" sz="quarter" idx="29"/>
          </p:nvPr>
        </p:nvSpPr>
        <p:spPr>
          <a:xfrm>
            <a:off x="621792" y="4791456"/>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440740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3008376"/>
            <a:ext cx="2755392" cy="553998"/>
          </a:xfrm>
          <a:solidFill>
            <a:srgbClr val="97C5EB"/>
          </a:solidFill>
        </p:spPr>
        <p:txBody>
          <a:bodyPr/>
          <a:lstStyle/>
          <a:p>
            <a:r>
              <a:rPr lang="en-US"/>
              <a:t>Click icon to add picture</a:t>
            </a:r>
            <a:endParaRPr lang="en-US" dirty="0"/>
          </a:p>
        </p:txBody>
      </p:sp>
      <p:sp>
        <p:nvSpPr>
          <p:cNvPr id="49" name="Content Placeholder 2"/>
          <p:cNvSpPr>
            <a:spLocks noGrp="1"/>
          </p:cNvSpPr>
          <p:nvPr>
            <p:ph idx="32"/>
          </p:nvPr>
        </p:nvSpPr>
        <p:spPr>
          <a:xfrm>
            <a:off x="4730496" y="61813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0" name="Picture Placeholder 7"/>
          <p:cNvSpPr>
            <a:spLocks noGrp="1"/>
          </p:cNvSpPr>
          <p:nvPr>
            <p:ph type="pic" sz="quarter" idx="33"/>
          </p:nvPr>
        </p:nvSpPr>
        <p:spPr>
          <a:xfrm>
            <a:off x="4730496" y="4791456"/>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440740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3008376"/>
            <a:ext cx="2755392" cy="553998"/>
          </a:xfrm>
          <a:solidFill>
            <a:srgbClr val="97C5EB"/>
          </a:solidFill>
        </p:spPr>
        <p:txBody>
          <a:bodyPr/>
          <a:lstStyle/>
          <a:p>
            <a:r>
              <a:rPr lang="en-US"/>
              <a:t>Click icon to add picture</a:t>
            </a:r>
            <a:endParaRPr lang="en-US" dirty="0"/>
          </a:p>
        </p:txBody>
      </p:sp>
      <p:sp>
        <p:nvSpPr>
          <p:cNvPr id="53" name="Content Placeholder 2"/>
          <p:cNvSpPr>
            <a:spLocks noGrp="1"/>
          </p:cNvSpPr>
          <p:nvPr>
            <p:ph idx="36"/>
          </p:nvPr>
        </p:nvSpPr>
        <p:spPr>
          <a:xfrm>
            <a:off x="8839200" y="61813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4" name="Picture Placeholder 7"/>
          <p:cNvSpPr>
            <a:spLocks noGrp="1"/>
          </p:cNvSpPr>
          <p:nvPr>
            <p:ph type="pic" sz="quarter" idx="37"/>
          </p:nvPr>
        </p:nvSpPr>
        <p:spPr>
          <a:xfrm>
            <a:off x="8839200" y="4791456"/>
            <a:ext cx="2755392" cy="553998"/>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39"/>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60992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34086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060704"/>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234086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060704"/>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234086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060704"/>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41239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2834640"/>
            <a:ext cx="2755392" cy="553998"/>
          </a:xfrm>
          <a:solidFill>
            <a:srgbClr val="97C5EB"/>
          </a:solidFill>
        </p:spPr>
        <p:txBody>
          <a:bodyPr/>
          <a:lstStyle/>
          <a:p>
            <a:r>
              <a:rPr lang="en-US"/>
              <a:t>Click icon to add picture</a:t>
            </a:r>
            <a:endParaRPr lang="en-US" dirty="0"/>
          </a:p>
        </p:txBody>
      </p:sp>
      <p:sp>
        <p:nvSpPr>
          <p:cNvPr id="41" name="Content Placeholder 2"/>
          <p:cNvSpPr>
            <a:spLocks noGrp="1"/>
          </p:cNvSpPr>
          <p:nvPr>
            <p:ph idx="28"/>
          </p:nvPr>
        </p:nvSpPr>
        <p:spPr>
          <a:xfrm>
            <a:off x="609600" y="589788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2" name="Picture Placeholder 7"/>
          <p:cNvSpPr>
            <a:spLocks noGrp="1"/>
          </p:cNvSpPr>
          <p:nvPr>
            <p:ph type="pic" sz="quarter" idx="29"/>
          </p:nvPr>
        </p:nvSpPr>
        <p:spPr>
          <a:xfrm>
            <a:off x="621792" y="4617720"/>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41239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2834640"/>
            <a:ext cx="2755392" cy="553998"/>
          </a:xfrm>
          <a:solidFill>
            <a:srgbClr val="97C5EB"/>
          </a:solidFill>
        </p:spPr>
        <p:txBody>
          <a:bodyPr/>
          <a:lstStyle/>
          <a:p>
            <a:r>
              <a:rPr lang="en-US"/>
              <a:t>Click icon to add picture</a:t>
            </a:r>
            <a:endParaRPr lang="en-US" dirty="0"/>
          </a:p>
        </p:txBody>
      </p:sp>
      <p:sp>
        <p:nvSpPr>
          <p:cNvPr id="49" name="Content Placeholder 2"/>
          <p:cNvSpPr>
            <a:spLocks noGrp="1"/>
          </p:cNvSpPr>
          <p:nvPr>
            <p:ph idx="32"/>
          </p:nvPr>
        </p:nvSpPr>
        <p:spPr>
          <a:xfrm>
            <a:off x="4730496" y="589788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0" name="Picture Placeholder 7"/>
          <p:cNvSpPr>
            <a:spLocks noGrp="1"/>
          </p:cNvSpPr>
          <p:nvPr>
            <p:ph type="pic" sz="quarter" idx="33"/>
          </p:nvPr>
        </p:nvSpPr>
        <p:spPr>
          <a:xfrm>
            <a:off x="4730496" y="4617720"/>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41239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2834640"/>
            <a:ext cx="2755392" cy="553998"/>
          </a:xfrm>
          <a:solidFill>
            <a:srgbClr val="97C5EB"/>
          </a:solidFill>
        </p:spPr>
        <p:txBody>
          <a:bodyPr/>
          <a:lstStyle/>
          <a:p>
            <a:r>
              <a:rPr lang="en-US"/>
              <a:t>Click icon to add picture</a:t>
            </a:r>
            <a:endParaRPr lang="en-US" dirty="0"/>
          </a:p>
        </p:txBody>
      </p:sp>
      <p:sp>
        <p:nvSpPr>
          <p:cNvPr id="53" name="Content Placeholder 2"/>
          <p:cNvSpPr>
            <a:spLocks noGrp="1"/>
          </p:cNvSpPr>
          <p:nvPr>
            <p:ph idx="36"/>
          </p:nvPr>
        </p:nvSpPr>
        <p:spPr>
          <a:xfrm>
            <a:off x="8839200" y="589788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4" name="Picture Placeholder 7"/>
          <p:cNvSpPr>
            <a:spLocks noGrp="1"/>
          </p:cNvSpPr>
          <p:nvPr>
            <p:ph type="pic" sz="quarter" idx="37"/>
          </p:nvPr>
        </p:nvSpPr>
        <p:spPr>
          <a:xfrm>
            <a:off x="8839200" y="4617720"/>
            <a:ext cx="2755392" cy="553998"/>
          </a:xfrm>
          <a:solidFill>
            <a:srgbClr val="97C5EB"/>
          </a:solidFill>
        </p:spPr>
        <p:txBody>
          <a:bodyPr/>
          <a:lstStyle/>
          <a:p>
            <a:r>
              <a:rPr lang="en-US"/>
              <a:t>Click icon to add picture</a:t>
            </a:r>
            <a:endParaRPr lang="en-US" dirty="0"/>
          </a:p>
        </p:txBody>
      </p:sp>
      <p:sp>
        <p:nvSpPr>
          <p:cNvPr id="24" name="Text Placeholder 8"/>
          <p:cNvSpPr>
            <a:spLocks noGrp="1"/>
          </p:cNvSpPr>
          <p:nvPr>
            <p:ph type="body" sz="quarter" idx="38"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12088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600200"/>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600200"/>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3648456"/>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3648456"/>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3648456"/>
            <a:ext cx="2755392" cy="553998"/>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3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04851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600200"/>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600200"/>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3648456"/>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3648456"/>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3648456"/>
            <a:ext cx="2755392" cy="553998"/>
          </a:xfrm>
          <a:solidFill>
            <a:srgbClr val="97C5EB"/>
          </a:solidFill>
        </p:spPr>
        <p:txBody>
          <a:bodyPr/>
          <a:lstStyle/>
          <a:p>
            <a:r>
              <a:rPr lang="en-US"/>
              <a:t>Click icon to add picture</a:t>
            </a:r>
            <a:endParaRPr lang="en-US" dirty="0"/>
          </a:p>
        </p:txBody>
      </p:sp>
      <p:sp>
        <p:nvSpPr>
          <p:cNvPr id="18" name="Text Placeholder 8"/>
          <p:cNvSpPr>
            <a:spLocks noGrp="1"/>
          </p:cNvSpPr>
          <p:nvPr>
            <p:ph type="body" sz="quarter" idx="38"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8314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219514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76999"/>
          </a:xfrm>
          <a:solidFill>
            <a:srgbClr val="97C5EB"/>
          </a:solidFill>
        </p:spPr>
        <p:txBody>
          <a:bodyPr/>
          <a:lstStyle/>
          <a:p>
            <a:r>
              <a:rPr lang="en-US"/>
              <a:t>Click icon to add picture</a:t>
            </a:r>
          </a:p>
        </p:txBody>
      </p:sp>
      <p:sp>
        <p:nvSpPr>
          <p:cNvPr id="9" name="Picture Placeholder 7"/>
          <p:cNvSpPr>
            <a:spLocks noGrp="1"/>
          </p:cNvSpPr>
          <p:nvPr>
            <p:ph type="pic" sz="quarter" idx="14"/>
          </p:nvPr>
        </p:nvSpPr>
        <p:spPr>
          <a:xfrm>
            <a:off x="6242304" y="1600200"/>
            <a:ext cx="5364480" cy="276999"/>
          </a:xfrm>
          <a:solidFill>
            <a:srgbClr val="97C5EB"/>
          </a:solidFill>
        </p:spPr>
        <p:txBody>
          <a:bodyPr/>
          <a:lstStyle/>
          <a:p>
            <a:r>
              <a:rPr lang="en-US"/>
              <a:t>Click icon to add picture</a:t>
            </a:r>
          </a:p>
        </p:txBody>
      </p:sp>
      <p:sp>
        <p:nvSpPr>
          <p:cNvPr id="5" name="Slide Number Placeholder 4"/>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73299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76999"/>
          </a:xfrm>
          <a:solidFill>
            <a:srgbClr val="97C5EB"/>
          </a:solidFill>
        </p:spPr>
        <p:txBody>
          <a:bodyPr/>
          <a:lstStyle/>
          <a:p>
            <a:r>
              <a:rPr lang="en-US"/>
              <a:t>Click icon to add picture</a:t>
            </a:r>
          </a:p>
        </p:txBody>
      </p:sp>
      <p:sp>
        <p:nvSpPr>
          <p:cNvPr id="9" name="Picture Placeholder 7"/>
          <p:cNvSpPr>
            <a:spLocks noGrp="1"/>
          </p:cNvSpPr>
          <p:nvPr>
            <p:ph type="pic" sz="quarter" idx="14"/>
          </p:nvPr>
        </p:nvSpPr>
        <p:spPr>
          <a:xfrm>
            <a:off x="6242304" y="1600200"/>
            <a:ext cx="5364480" cy="276999"/>
          </a:xfrm>
          <a:solidFill>
            <a:srgbClr val="97C5EB"/>
          </a:solidFill>
        </p:spPr>
        <p:txBody>
          <a:bodyPr/>
          <a:lstStyle/>
          <a:p>
            <a:r>
              <a:rPr lang="en-US"/>
              <a:t>Click icon to add picture</a:t>
            </a:r>
          </a:p>
        </p:txBody>
      </p:sp>
      <p:sp>
        <p:nvSpPr>
          <p:cNvPr id="10" name="Text Placeholder 8"/>
          <p:cNvSpPr>
            <a:spLocks noGrp="1"/>
          </p:cNvSpPr>
          <p:nvPr>
            <p:ph type="body" sz="quarter" idx="38"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61447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p:nvSpPr>
        <p:spPr bwMode="auto">
          <a:xfrm>
            <a:off x="586318" y="6657976"/>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2016 Boeing. All rights reserved.</a:t>
            </a:r>
          </a:p>
        </p:txBody>
      </p:sp>
      <p:sp>
        <p:nvSpPr>
          <p:cNvPr id="3" name="Slide Number Placeholder 2"/>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15790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48189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cSld name="Section Divider">
    <p:bg>
      <p:bgPr>
        <a:solidFill>
          <a:schemeClr val="bg1"/>
        </a:solidFill>
        <a:effectLst/>
      </p:bgPr>
    </p:bg>
    <p:spTree>
      <p:nvGrpSpPr>
        <p:cNvPr id="1" name=""/>
        <p:cNvGrpSpPr/>
        <p:nvPr/>
      </p:nvGrpSpPr>
      <p:grpSpPr>
        <a:xfrm>
          <a:off x="0" y="0"/>
          <a:ext cx="0" cy="0"/>
          <a:chOff x="0" y="0"/>
          <a:chExt cx="0" cy="0"/>
        </a:xfrm>
      </p:grpSpPr>
      <p:sp>
        <p:nvSpPr>
          <p:cNvPr id="6" name="text_Title"/>
          <p:cNvSpPr>
            <a:spLocks noGrp="1" noChangeArrowheads="1"/>
          </p:cNvSpPr>
          <p:nvPr>
            <p:ph type="ctrTitle" sz="quarter" hasCustomPrompt="1"/>
          </p:nvPr>
        </p:nvSpPr>
        <p:spPr>
          <a:xfrm>
            <a:off x="1" y="2640779"/>
            <a:ext cx="12192003" cy="830997"/>
          </a:xfrm>
          <a:ln algn="ctr"/>
        </p:spPr>
        <p:txBody>
          <a:bodyPr wrap="square" lIns="0" tIns="0" rIns="0" bIns="0" anchor="b">
            <a:spAutoFit/>
          </a:bodyPr>
          <a:lstStyle>
            <a:lvl1pPr algn="ctr">
              <a:lnSpc>
                <a:spcPct val="100000"/>
              </a:lnSpc>
              <a:defRPr sz="5400" b="0">
                <a:solidFill>
                  <a:schemeClr val="tx2"/>
                </a:solidFill>
                <a:effectLst/>
              </a:defRPr>
            </a:lvl1pPr>
          </a:lstStyle>
          <a:p>
            <a:r>
              <a:rPr lang="en-US" dirty="0"/>
              <a:t>Click to add title</a:t>
            </a:r>
          </a:p>
        </p:txBody>
      </p:sp>
      <p:sp>
        <p:nvSpPr>
          <p:cNvPr id="5" name="Date Placeholder 4"/>
          <p:cNvSpPr>
            <a:spLocks noGrp="1"/>
          </p:cNvSpPr>
          <p:nvPr>
            <p:ph type="dt" sz="half" idx="13"/>
          </p:nvPr>
        </p:nvSpPr>
        <p:spPr>
          <a:xfrm>
            <a:off x="482825" y="6656832"/>
            <a:ext cx="2915185" cy="110800"/>
          </a:xfrm>
          <a:prstGeom prst="rect">
            <a:avLst/>
          </a:prstGeom>
        </p:spPr>
        <p:txBody>
          <a:bodyPr/>
          <a:lstStyle/>
          <a:p>
            <a:r>
              <a:rPr lang="en-US">
                <a:solidFill>
                  <a:srgbClr val="000000"/>
                </a:solidFill>
              </a:rPr>
              <a:t>Copyright © 2016 Boeing. All rights reserved.</a:t>
            </a:r>
            <a:endParaRPr lang="en-US" dirty="0">
              <a:solidFill>
                <a:srgbClr val="000000"/>
              </a:solidFill>
            </a:endParaRPr>
          </a:p>
        </p:txBody>
      </p:sp>
      <p:sp>
        <p:nvSpPr>
          <p:cNvPr id="7" name="Footer Placeholder 6"/>
          <p:cNvSpPr>
            <a:spLocks noGrp="1"/>
          </p:cNvSpPr>
          <p:nvPr>
            <p:ph type="ftr" sz="quarter" idx="14"/>
          </p:nvPr>
        </p:nvSpPr>
        <p:spPr>
          <a:xfrm>
            <a:off x="3962400" y="6601744"/>
            <a:ext cx="4267200" cy="167361"/>
          </a:xfrm>
          <a:prstGeom prst="rect">
            <a:avLst/>
          </a:prstGeom>
        </p:spPr>
        <p:txBody>
          <a:bodyPr/>
          <a:lstStyle/>
          <a:p>
            <a:r>
              <a:rPr lang="en-US">
                <a:solidFill>
                  <a:srgbClr val="000000"/>
                </a:solidFill>
              </a:rPr>
              <a:t>BOEING PROPRIETARY</a:t>
            </a:r>
            <a:endParaRPr lang="en-US" dirty="0">
              <a:solidFill>
                <a:srgbClr val="000000"/>
              </a:solidFill>
            </a:endParaRPr>
          </a:p>
        </p:txBody>
      </p:sp>
    </p:spTree>
    <p:extLst>
      <p:ext uri="{BB962C8B-B14F-4D97-AF65-F5344CB8AC3E}">
        <p14:creationId xmlns:p14="http://schemas.microsoft.com/office/powerpoint/2010/main" val="253274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cSld name="Blue Logo w100">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82825" y="6656832"/>
            <a:ext cx="2915185" cy="110800"/>
          </a:xfrm>
          <a:prstGeom prst="rect">
            <a:avLst/>
          </a:prstGeom>
        </p:spPr>
        <p:txBody>
          <a:bodyPr/>
          <a:lstStyle/>
          <a:p>
            <a:r>
              <a:rPr lang="en-US">
                <a:solidFill>
                  <a:srgbClr val="000000"/>
                </a:solidFill>
              </a:rPr>
              <a:t>Copyright © 2016 Boeing. All rights reserved.</a:t>
            </a:r>
            <a:endParaRPr lang="en-US" dirty="0">
              <a:solidFill>
                <a:srgbClr val="000000"/>
              </a:solidFill>
            </a:endParaRPr>
          </a:p>
        </p:txBody>
      </p:sp>
    </p:spTree>
    <p:extLst>
      <p:ext uri="{BB962C8B-B14F-4D97-AF65-F5344CB8AC3E}">
        <p14:creationId xmlns:p14="http://schemas.microsoft.com/office/powerpoint/2010/main" val="407427275"/>
      </p:ext>
    </p:extLst>
  </p:cSld>
  <p:clrMapOvr>
    <a:masterClrMapping/>
  </p:clrMapOvr>
  <p:transition spd="slow">
    <p:wip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cSld name="White Logo">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82825" y="6656832"/>
            <a:ext cx="2915185" cy="110800"/>
          </a:xfrm>
          <a:prstGeom prst="rect">
            <a:avLst/>
          </a:prstGeom>
        </p:spPr>
        <p:txBody>
          <a:bodyPr/>
          <a:lstStyle>
            <a:lvl1pPr>
              <a:defRPr>
                <a:solidFill>
                  <a:schemeClr val="bg1"/>
                </a:solidFill>
              </a:defRPr>
            </a:lvl1pPr>
          </a:lstStyle>
          <a:p>
            <a:r>
              <a:rPr lang="en-US">
                <a:solidFill>
                  <a:srgbClr val="FFFFFF"/>
                </a:solidFill>
              </a:rPr>
              <a:t>Copyright © 2016 Boeing. All rights reserved.</a:t>
            </a:r>
            <a:endParaRPr lang="en-US" dirty="0">
              <a:solidFill>
                <a:srgbClr val="FFFFFF"/>
              </a:solidFill>
            </a:endParaRPr>
          </a:p>
        </p:txBody>
      </p:sp>
    </p:spTree>
    <p:extLst>
      <p:ext uri="{BB962C8B-B14F-4D97-AF65-F5344CB8AC3E}">
        <p14:creationId xmlns:p14="http://schemas.microsoft.com/office/powerpoint/2010/main" val="1880905534"/>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53736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4" name="Rectangle 3"/>
          <p:cNvSpPr/>
          <p:nvPr/>
        </p:nvSpPr>
        <p:spPr>
          <a:xfrm>
            <a:off x="10119360" y="777240"/>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G</a:t>
            </a:r>
          </a:p>
        </p:txBody>
      </p:sp>
      <p:sp>
        <p:nvSpPr>
          <p:cNvPr id="8" name="Rectangle 7"/>
          <p:cNvSpPr/>
          <p:nvPr/>
        </p:nvSpPr>
        <p:spPr>
          <a:xfrm>
            <a:off x="10647680" y="777240"/>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Y</a:t>
            </a:r>
          </a:p>
        </p:txBody>
      </p:sp>
      <p:sp>
        <p:nvSpPr>
          <p:cNvPr id="9" name="Rectangle 8"/>
          <p:cNvSpPr/>
          <p:nvPr/>
        </p:nvSpPr>
        <p:spPr>
          <a:xfrm>
            <a:off x="11176000" y="777240"/>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a:t>
            </a:r>
          </a:p>
        </p:txBody>
      </p:sp>
      <p:sp>
        <p:nvSpPr>
          <p:cNvPr id="10" name="TextBox 9"/>
          <p:cNvSpPr txBox="1"/>
          <p:nvPr/>
        </p:nvSpPr>
        <p:spPr>
          <a:xfrm>
            <a:off x="10017760" y="556261"/>
            <a:ext cx="1717040" cy="246221"/>
          </a:xfrm>
          <a:prstGeom prst="rect">
            <a:avLst/>
          </a:prstGeom>
          <a:noFill/>
        </p:spPr>
        <p:txBody>
          <a:bodyPr wrap="square" rtlCol="0">
            <a:spAutoFit/>
          </a:bodyPr>
          <a:lstStyle/>
          <a:p>
            <a:r>
              <a:rPr lang="en-US" sz="1000" dirty="0" err="1">
                <a:solidFill>
                  <a:srgbClr val="000000"/>
                </a:solidFill>
              </a:rPr>
              <a:t>Prev</a:t>
            </a:r>
            <a:r>
              <a:rPr lang="en-US" sz="1000" dirty="0">
                <a:solidFill>
                  <a:srgbClr val="000000"/>
                </a:solidFill>
              </a:rPr>
              <a:t> | </a:t>
            </a:r>
            <a:r>
              <a:rPr lang="en-US" sz="1000" dirty="0" err="1">
                <a:solidFill>
                  <a:srgbClr val="000000"/>
                </a:solidFill>
              </a:rPr>
              <a:t>Curr</a:t>
            </a:r>
            <a:r>
              <a:rPr lang="en-US" sz="1000" dirty="0">
                <a:solidFill>
                  <a:srgbClr val="000000"/>
                </a:solidFill>
              </a:rPr>
              <a:t>       YE</a:t>
            </a: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7908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11" name="Action Button: Back or Previous 10">
            <a:hlinkClick r:id="" action="ppaction://hlinkshowjump?jump=previousslide" highlightClick="1"/>
          </p:cNvPr>
          <p:cNvSpPr/>
          <p:nvPr/>
        </p:nvSpPr>
        <p:spPr>
          <a:xfrm>
            <a:off x="10728960" y="32004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Action Button: Forward or Next 11">
            <a:hlinkClick r:id="" action="ppaction://hlinkshowjump?jump=nextslide" highlightClick="1"/>
          </p:cNvPr>
          <p:cNvSpPr/>
          <p:nvPr/>
        </p:nvSpPr>
        <p:spPr>
          <a:xfrm>
            <a:off x="11326368" y="32004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Action Button: Home 12">
            <a:hlinkClick r:id="" action="ppaction://hlinkshowjump?jump=firstslide" highlightClick="1"/>
          </p:cNvPr>
          <p:cNvSpPr/>
          <p:nvPr/>
        </p:nvSpPr>
        <p:spPr>
          <a:xfrm>
            <a:off x="11021568" y="32004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24412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10" name="Picture Placeholder 9"/>
          <p:cNvSpPr>
            <a:spLocks noGrp="1"/>
          </p:cNvSpPr>
          <p:nvPr>
            <p:ph type="pic" sz="quarter" idx="13"/>
          </p:nvPr>
        </p:nvSpPr>
        <p:spPr>
          <a:xfrm>
            <a:off x="0" y="1600200"/>
            <a:ext cx="12192000" cy="276999"/>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53679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10" name="Picture Placeholder 9"/>
          <p:cNvSpPr>
            <a:spLocks noGrp="1"/>
          </p:cNvSpPr>
          <p:nvPr>
            <p:ph type="pic" sz="quarter" idx="13"/>
          </p:nvPr>
        </p:nvSpPr>
        <p:spPr>
          <a:xfrm>
            <a:off x="0" y="1600200"/>
            <a:ext cx="12192000" cy="276999"/>
          </a:xfrm>
          <a:solidFill>
            <a:srgbClr val="97C5EB"/>
          </a:solidFill>
        </p:spPr>
        <p:txBody>
          <a:bodyPr/>
          <a:lstStyle/>
          <a:p>
            <a:r>
              <a:rPr lang="en-US"/>
              <a:t>Click icon to add picture</a:t>
            </a:r>
            <a:endParaRPr lang="en-US" dirty="0"/>
          </a:p>
        </p:txBody>
      </p:sp>
      <p:sp>
        <p:nvSpPr>
          <p:cNvPr id="8" name="Text Placeholder 8"/>
          <p:cNvSpPr>
            <a:spLocks noGrp="1"/>
          </p:cNvSpPr>
          <p:nvPr>
            <p:ph type="body" sz="quarter" idx="14"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86560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09600" y="416052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15603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Rectangle 1"/>
          <p:cNvSpPr/>
          <p:nvPr/>
        </p:nvSpPr>
        <p:spPr>
          <a:xfrm>
            <a:off x="0" y="1"/>
            <a:ext cx="12192000" cy="4585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64239" name="Picture 47" descr="Boeing_white_standard"/>
          <p:cNvPicPr>
            <a:picLocks noChangeAspect="1" noChangeArrowheads="1"/>
          </p:cNvPicPr>
          <p:nvPr/>
        </p:nvPicPr>
        <p:blipFill>
          <a:blip r:embed="rId2" cstate="print"/>
          <a:srcRect/>
          <a:stretch>
            <a:fillRect/>
          </a:stretch>
        </p:blipFill>
        <p:spPr bwMode="auto">
          <a:xfrm>
            <a:off x="537633" y="363539"/>
            <a:ext cx="2474384" cy="447675"/>
          </a:xfrm>
          <a:prstGeom prst="rect">
            <a:avLst/>
          </a:prstGeom>
          <a:noFill/>
        </p:spPr>
      </p:pic>
      <p:sp>
        <p:nvSpPr>
          <p:cNvPr id="264253"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2017 Boeing. All rights reserved.</a:t>
            </a:r>
          </a:p>
        </p:txBody>
      </p:sp>
      <p:sp>
        <p:nvSpPr>
          <p:cNvPr id="62" name="Title 1"/>
          <p:cNvSpPr>
            <a:spLocks noGrp="1"/>
          </p:cNvSpPr>
          <p:nvPr>
            <p:ph type="ctrTitle" sz="quarter"/>
          </p:nvPr>
        </p:nvSpPr>
        <p:spPr>
          <a:xfrm>
            <a:off x="609600" y="2529450"/>
            <a:ext cx="10363200" cy="710964"/>
          </a:xfrm>
        </p:spPr>
        <p:txBody>
          <a:bodyPr anchor="ctr" anchorCtr="0"/>
          <a:lstStyle>
            <a:lvl1pPr>
              <a:defRPr sz="4800" b="0">
                <a:solidFill>
                  <a:schemeClr val="bg1"/>
                </a:solidFill>
              </a:defRPr>
            </a:lvl1pPr>
          </a:lstStyle>
          <a:p>
            <a:r>
              <a:rPr lang="en-US"/>
              <a:t>Click to edit Master title style</a:t>
            </a:r>
            <a:endParaRPr lang="en-US" dirty="0"/>
          </a:p>
        </p:txBody>
      </p:sp>
      <p:sp>
        <p:nvSpPr>
          <p:cNvPr id="63" name="Subtitle 2"/>
          <p:cNvSpPr>
            <a:spLocks noGrp="1"/>
          </p:cNvSpPr>
          <p:nvPr>
            <p:ph type="subTitle" sz="quarter" idx="1"/>
          </p:nvPr>
        </p:nvSpPr>
        <p:spPr>
          <a:xfrm>
            <a:off x="609601" y="4637994"/>
            <a:ext cx="11002433" cy="387798"/>
          </a:xfrm>
        </p:spPr>
        <p:txBody>
          <a:bodyPr/>
          <a:lstStyle>
            <a:lvl1pPr marL="0" indent="0">
              <a:buFontTx/>
              <a:buNone/>
              <a:defRPr sz="2800" b="0">
                <a:solidFill>
                  <a:srgbClr val="788288"/>
                </a:solidFill>
              </a:defRPr>
            </a:lvl1pPr>
          </a:lstStyle>
          <a:p>
            <a:r>
              <a:rPr lang="en-US"/>
              <a:t>Click to edit Master subtitle style</a:t>
            </a:r>
            <a:endParaRPr lang="en-US" dirty="0"/>
          </a:p>
        </p:txBody>
      </p:sp>
      <p:sp>
        <p:nvSpPr>
          <p:cNvPr id="4" name="Slide Number Placeholder 3"/>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
        <p:nvSpPr>
          <p:cNvPr id="19" name="TextBox 18"/>
          <p:cNvSpPr txBox="1"/>
          <p:nvPr/>
        </p:nvSpPr>
        <p:spPr>
          <a:xfrm>
            <a:off x="8004548" y="539497"/>
            <a:ext cx="2889509"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b="1" dirty="0">
                <a:solidFill>
                  <a:srgbClr val="FFFFFF"/>
                </a:solidFill>
              </a:rPr>
              <a:t>Engineering, Test &amp; Technology</a:t>
            </a:r>
          </a:p>
        </p:txBody>
      </p:sp>
      <p:sp>
        <p:nvSpPr>
          <p:cNvPr id="21" name="TextBox 20"/>
          <p:cNvSpPr txBox="1"/>
          <p:nvPr/>
        </p:nvSpPr>
        <p:spPr>
          <a:xfrm>
            <a:off x="8720770" y="758953"/>
            <a:ext cx="2173287" cy="307777"/>
          </a:xfrm>
          <a:prstGeom prst="rect">
            <a:avLst/>
          </a:prstGeom>
          <a:noFill/>
        </p:spPr>
        <p:txBody>
          <a:bodyPr wrap="none" lIns="91440" tIns="45720" rIns="91440" bIns="45720" rtlCol="0" anchor="t" anchorCtr="0">
            <a:spAutoFit/>
          </a:bodyPr>
          <a:lstStyle/>
          <a:p>
            <a:pPr algn="r"/>
            <a:r>
              <a:rPr lang="en-US" sz="1400" dirty="0">
                <a:solidFill>
                  <a:srgbClr val="FFFFFF"/>
                </a:solidFill>
              </a:rPr>
              <a:t>Boeing Test &amp; Evaluation</a:t>
            </a:r>
          </a:p>
        </p:txBody>
      </p:sp>
    </p:spTree>
    <p:extLst>
      <p:ext uri="{BB962C8B-B14F-4D97-AF65-F5344CB8AC3E}">
        <p14:creationId xmlns:p14="http://schemas.microsoft.com/office/powerpoint/2010/main" val="286845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09600" y="3867912"/>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86024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45404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48951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16847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63506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242304" y="416052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43669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242304" y="3867912"/>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92917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title and Lft content with 2 screen cap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7388352" y="1600200"/>
            <a:ext cx="4230624"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7388352" y="4160520"/>
            <a:ext cx="4230624"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00208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7705344" y="1600200"/>
            <a:ext cx="390144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7705344" y="3867912"/>
            <a:ext cx="390144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79047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0" y="1600200"/>
            <a:ext cx="12192000" cy="276999"/>
          </a:xfrm>
          <a:solidFill>
            <a:srgbClr val="97C5EB"/>
          </a:solidFill>
        </p:spPr>
        <p:txBody>
          <a:bodyPr/>
          <a:lstStyle/>
          <a:p>
            <a:r>
              <a:rPr lang="en-US"/>
              <a:t>Click icon to add picture</a:t>
            </a:r>
          </a:p>
        </p:txBody>
      </p:sp>
      <p:sp>
        <p:nvSpPr>
          <p:cNvPr id="5" name="Slide Number Placeholder 4"/>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53725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p:nvPicPr>
        <p:blipFill>
          <a:blip r:embed="rId2" cstate="print"/>
          <a:srcRect/>
          <a:stretch>
            <a:fillRect/>
          </a:stretch>
        </p:blipFill>
        <p:spPr bwMode="auto">
          <a:xfrm>
            <a:off x="535518" y="361951"/>
            <a:ext cx="2451100" cy="442913"/>
          </a:xfrm>
          <a:prstGeom prst="rect">
            <a:avLst/>
          </a:prstGeom>
          <a:noFill/>
        </p:spPr>
      </p:pic>
      <p:sp>
        <p:nvSpPr>
          <p:cNvPr id="12" name="Rectangle 11"/>
          <p:cNvSpPr/>
          <p:nvPr/>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4253"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solidFill>
              </a:rPr>
              <a:t>Copyright © 2017 Boeing. All rights reserved.</a:t>
            </a:r>
          </a:p>
        </p:txBody>
      </p:sp>
      <p:sp>
        <p:nvSpPr>
          <p:cNvPr id="62" name="Title 1"/>
          <p:cNvSpPr>
            <a:spLocks noGrp="1"/>
          </p:cNvSpPr>
          <p:nvPr>
            <p:ph type="ctrTitle" sz="quarter"/>
          </p:nvPr>
        </p:nvSpPr>
        <p:spPr>
          <a:xfrm>
            <a:off x="609600" y="2529450"/>
            <a:ext cx="10363200" cy="710964"/>
          </a:xfrm>
        </p:spPr>
        <p:txBody>
          <a:bodyPr anchor="ctr" anchorCtr="0"/>
          <a:lstStyle>
            <a:lvl1pPr>
              <a:defRPr sz="4800" b="0">
                <a:solidFill>
                  <a:schemeClr val="tx2"/>
                </a:solidFill>
              </a:defRPr>
            </a:lvl1pPr>
          </a:lstStyle>
          <a:p>
            <a:r>
              <a:rPr lang="en-US"/>
              <a:t>Click to edit Master title style</a:t>
            </a:r>
            <a:endParaRPr lang="en-US" dirty="0"/>
          </a:p>
        </p:txBody>
      </p:sp>
      <p:sp>
        <p:nvSpPr>
          <p:cNvPr id="63" name="Subtitle 2"/>
          <p:cNvSpPr>
            <a:spLocks noGrp="1"/>
          </p:cNvSpPr>
          <p:nvPr>
            <p:ph type="subTitle" sz="quarter" idx="1"/>
          </p:nvPr>
        </p:nvSpPr>
        <p:spPr>
          <a:xfrm>
            <a:off x="609601" y="4637994"/>
            <a:ext cx="11002433" cy="387798"/>
          </a:xfrm>
        </p:spPr>
        <p:txBody>
          <a:bodyPr/>
          <a:lstStyle>
            <a:lvl1pPr marL="0" indent="0">
              <a:buFontTx/>
              <a:buNone/>
              <a:defRPr sz="2800" b="0">
                <a:solidFill>
                  <a:schemeClr val="bg1"/>
                </a:solidFill>
              </a:defRPr>
            </a:lvl1pPr>
          </a:lstStyle>
          <a:p>
            <a:r>
              <a:rPr lang="en-US"/>
              <a:t>Click to edit Master subtitle style</a:t>
            </a:r>
            <a:endParaRPr lang="en-US" dirty="0"/>
          </a:p>
        </p:txBody>
      </p:sp>
      <p:sp>
        <p:nvSpPr>
          <p:cNvPr id="2" name="Slide Number Placeholder 1"/>
          <p:cNvSpPr>
            <a:spLocks noGrp="1"/>
          </p:cNvSpPr>
          <p:nvPr>
            <p:ph type="sldNum" sz="quarter" idx="11"/>
          </p:nvPr>
        </p:nvSpPr>
        <p:spPr/>
        <p:txBody>
          <a:bodyPr/>
          <a:lstStyle>
            <a:lvl1pPr>
              <a:defRPr>
                <a:solidFill>
                  <a:schemeClr val="bg1"/>
                </a:solidFill>
              </a:defRPr>
            </a:lvl1pPr>
          </a:lstStyle>
          <a:p>
            <a:fld id="{6A2E4BB1-A240-445C-BED7-C5B7DA80912B}" type="slidenum">
              <a:rPr lang="en-US" smtClean="0">
                <a:solidFill>
                  <a:srgbClr val="FFFFFF"/>
                </a:solidFill>
              </a:rPr>
              <a:pPr/>
              <a:t>‹#›</a:t>
            </a:fld>
            <a:endParaRPr lang="en-US" dirty="0">
              <a:solidFill>
                <a:srgbClr val="FFFFFF"/>
              </a:solidFill>
            </a:endParaRPr>
          </a:p>
        </p:txBody>
      </p:sp>
      <p:sp>
        <p:nvSpPr>
          <p:cNvPr id="20" name="TextBox 19"/>
          <p:cNvSpPr txBox="1"/>
          <p:nvPr/>
        </p:nvSpPr>
        <p:spPr>
          <a:xfrm>
            <a:off x="8007641" y="539497"/>
            <a:ext cx="2889509" cy="307777"/>
          </a:xfrm>
          <a:prstGeom prst="rect">
            <a:avLst/>
          </a:prstGeom>
          <a:noFill/>
        </p:spPr>
        <p:txBody>
          <a:bodyPr wrap="none" lIns="91440" tIns="45720" rIns="91440" bIns="45720" rtlCol="0" anchor="t" anchorCtr="0">
            <a:spAutoFit/>
          </a:bodyPr>
          <a:lstStyle/>
          <a:p>
            <a:pPr algn="r"/>
            <a:r>
              <a:rPr lang="en-US" sz="1400" b="1" dirty="0">
                <a:solidFill>
                  <a:srgbClr val="0039A6"/>
                </a:solidFill>
              </a:rPr>
              <a:t>Engineering, Test &amp; Technology</a:t>
            </a:r>
          </a:p>
        </p:txBody>
      </p:sp>
      <p:sp>
        <p:nvSpPr>
          <p:cNvPr id="22" name="TextBox 21"/>
          <p:cNvSpPr txBox="1"/>
          <p:nvPr/>
        </p:nvSpPr>
        <p:spPr>
          <a:xfrm>
            <a:off x="8723863" y="758953"/>
            <a:ext cx="2173287" cy="307777"/>
          </a:xfrm>
          <a:prstGeom prst="rect">
            <a:avLst/>
          </a:prstGeom>
          <a:noFill/>
        </p:spPr>
        <p:txBody>
          <a:bodyPr wrap="none" lIns="91440" tIns="45720" rIns="91440" bIns="45720" rtlCol="0" anchor="t" anchorCtr="0">
            <a:spAutoFit/>
          </a:bodyPr>
          <a:lstStyle/>
          <a:p>
            <a:pPr algn="r"/>
            <a:r>
              <a:rPr lang="en-US" sz="1400" dirty="0">
                <a:solidFill>
                  <a:srgbClr val="0039A6"/>
                </a:solidFill>
              </a:rPr>
              <a:t>Boeing Test &amp; Evaluation</a:t>
            </a:r>
          </a:p>
        </p:txBody>
      </p:sp>
    </p:spTree>
    <p:extLst>
      <p:ext uri="{BB962C8B-B14F-4D97-AF65-F5344CB8AC3E}">
        <p14:creationId xmlns:p14="http://schemas.microsoft.com/office/powerpoint/2010/main" val="333658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0" y="1600200"/>
            <a:ext cx="12192000" cy="276999"/>
          </a:xfrm>
          <a:solidFill>
            <a:srgbClr val="97C5EB"/>
          </a:solidFill>
        </p:spPr>
        <p:txBody>
          <a:bodyPr/>
          <a:lstStyle/>
          <a:p>
            <a:r>
              <a:rPr lang="en-US"/>
              <a:t>Click icon to add picture</a:t>
            </a:r>
          </a:p>
        </p:txBody>
      </p:sp>
      <p:sp>
        <p:nvSpPr>
          <p:cNvPr id="9" name="Text Placeholder 8"/>
          <p:cNvSpPr>
            <a:spLocks noGrp="1"/>
          </p:cNvSpPr>
          <p:nvPr>
            <p:ph type="body" sz="quarter" idx="14"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06108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585216" y="1371600"/>
            <a:ext cx="2401824" cy="553998"/>
          </a:xfrm>
          <a:solidFill>
            <a:srgbClr val="97C5EB"/>
          </a:solidFill>
        </p:spPr>
        <p:txBody>
          <a:bodyPr/>
          <a:lstStyle/>
          <a:p>
            <a:r>
              <a:rPr lang="en-US"/>
              <a:t>Click icon to add picture</a:t>
            </a:r>
            <a:endParaRPr lang="en-US" dirty="0"/>
          </a:p>
        </p:txBody>
      </p:sp>
      <p:sp>
        <p:nvSpPr>
          <p:cNvPr id="9" name="Content Placeholder 2"/>
          <p:cNvSpPr>
            <a:spLocks noGrp="1"/>
          </p:cNvSpPr>
          <p:nvPr>
            <p:ph idx="14"/>
          </p:nvPr>
        </p:nvSpPr>
        <p:spPr>
          <a:xfrm>
            <a:off x="585216"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0" name="Picture Placeholder 7"/>
          <p:cNvSpPr>
            <a:spLocks noGrp="1"/>
          </p:cNvSpPr>
          <p:nvPr>
            <p:ph type="pic" sz="quarter" idx="15"/>
          </p:nvPr>
        </p:nvSpPr>
        <p:spPr>
          <a:xfrm>
            <a:off x="585216" y="3145536"/>
            <a:ext cx="2401824" cy="553998"/>
          </a:xfrm>
          <a:solidFill>
            <a:srgbClr val="97C5EB"/>
          </a:solidFill>
        </p:spPr>
        <p:txBody>
          <a:bodyPr/>
          <a:lstStyle/>
          <a:p>
            <a:r>
              <a:rPr lang="en-US"/>
              <a:t>Click icon to add picture</a:t>
            </a:r>
            <a:endParaRPr lang="en-US" dirty="0"/>
          </a:p>
        </p:txBody>
      </p:sp>
      <p:sp>
        <p:nvSpPr>
          <p:cNvPr id="11" name="Content Placeholder 2"/>
          <p:cNvSpPr>
            <a:spLocks noGrp="1"/>
          </p:cNvSpPr>
          <p:nvPr>
            <p:ph idx="16"/>
          </p:nvPr>
        </p:nvSpPr>
        <p:spPr>
          <a:xfrm>
            <a:off x="59740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2" name="Picture Placeholder 7"/>
          <p:cNvSpPr>
            <a:spLocks noGrp="1"/>
          </p:cNvSpPr>
          <p:nvPr>
            <p:ph type="pic" sz="quarter" idx="17"/>
          </p:nvPr>
        </p:nvSpPr>
        <p:spPr>
          <a:xfrm>
            <a:off x="585216" y="4928616"/>
            <a:ext cx="2401824" cy="553998"/>
          </a:xfrm>
          <a:solidFill>
            <a:srgbClr val="97C5EB"/>
          </a:solidFill>
        </p:spPr>
        <p:txBody>
          <a:bodyPr/>
          <a:lstStyle/>
          <a:p>
            <a:r>
              <a:rPr lang="en-US"/>
              <a:t>Click icon to add picture</a:t>
            </a:r>
            <a:endParaRPr lang="en-US" dirty="0"/>
          </a:p>
        </p:txBody>
      </p:sp>
      <p:sp>
        <p:nvSpPr>
          <p:cNvPr id="13" name="Content Placeholder 2"/>
          <p:cNvSpPr>
            <a:spLocks noGrp="1"/>
          </p:cNvSpPr>
          <p:nvPr>
            <p:ph idx="18"/>
          </p:nvPr>
        </p:nvSpPr>
        <p:spPr>
          <a:xfrm>
            <a:off x="3462528"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4" name="Picture Placeholder 7"/>
          <p:cNvSpPr>
            <a:spLocks noGrp="1"/>
          </p:cNvSpPr>
          <p:nvPr>
            <p:ph type="pic" sz="quarter" idx="19"/>
          </p:nvPr>
        </p:nvSpPr>
        <p:spPr>
          <a:xfrm>
            <a:off x="3462528" y="1371600"/>
            <a:ext cx="2401824" cy="553998"/>
          </a:xfrm>
          <a:solidFill>
            <a:srgbClr val="97C5EB"/>
          </a:solidFill>
        </p:spPr>
        <p:txBody>
          <a:bodyPr/>
          <a:lstStyle/>
          <a:p>
            <a:r>
              <a:rPr lang="en-US"/>
              <a:t>Click icon to add picture</a:t>
            </a:r>
            <a:endParaRPr lang="en-US" dirty="0"/>
          </a:p>
        </p:txBody>
      </p:sp>
      <p:sp>
        <p:nvSpPr>
          <p:cNvPr id="15" name="Content Placeholder 2"/>
          <p:cNvSpPr>
            <a:spLocks noGrp="1"/>
          </p:cNvSpPr>
          <p:nvPr>
            <p:ph idx="20"/>
          </p:nvPr>
        </p:nvSpPr>
        <p:spPr>
          <a:xfrm>
            <a:off x="3462528"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6" name="Picture Placeholder 7"/>
          <p:cNvSpPr>
            <a:spLocks noGrp="1"/>
          </p:cNvSpPr>
          <p:nvPr>
            <p:ph type="pic" sz="quarter" idx="21"/>
          </p:nvPr>
        </p:nvSpPr>
        <p:spPr>
          <a:xfrm>
            <a:off x="3462528" y="3145536"/>
            <a:ext cx="2401824" cy="553998"/>
          </a:xfrm>
          <a:solidFill>
            <a:srgbClr val="97C5EB"/>
          </a:solidFill>
        </p:spPr>
        <p:txBody>
          <a:bodyPr/>
          <a:lstStyle/>
          <a:p>
            <a:r>
              <a:rPr lang="en-US"/>
              <a:t>Click icon to add picture</a:t>
            </a:r>
            <a:endParaRPr lang="en-US" dirty="0"/>
          </a:p>
        </p:txBody>
      </p:sp>
      <p:sp>
        <p:nvSpPr>
          <p:cNvPr id="17" name="Content Placeholder 2"/>
          <p:cNvSpPr>
            <a:spLocks noGrp="1"/>
          </p:cNvSpPr>
          <p:nvPr>
            <p:ph idx="22"/>
          </p:nvPr>
        </p:nvSpPr>
        <p:spPr>
          <a:xfrm>
            <a:off x="346252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8" name="Picture Placeholder 7"/>
          <p:cNvSpPr>
            <a:spLocks noGrp="1"/>
          </p:cNvSpPr>
          <p:nvPr>
            <p:ph type="pic" sz="quarter" idx="23"/>
          </p:nvPr>
        </p:nvSpPr>
        <p:spPr>
          <a:xfrm>
            <a:off x="3462528" y="4928616"/>
            <a:ext cx="2401824" cy="553998"/>
          </a:xfrm>
          <a:solidFill>
            <a:srgbClr val="97C5EB"/>
          </a:solidFill>
        </p:spPr>
        <p:txBody>
          <a:bodyPr/>
          <a:lstStyle/>
          <a:p>
            <a:r>
              <a:rPr lang="en-US"/>
              <a:t>Click icon to add picture</a:t>
            </a:r>
            <a:endParaRPr lang="en-US" dirty="0"/>
          </a:p>
        </p:txBody>
      </p:sp>
      <p:sp>
        <p:nvSpPr>
          <p:cNvPr id="19" name="Content Placeholder 2"/>
          <p:cNvSpPr>
            <a:spLocks noGrp="1"/>
          </p:cNvSpPr>
          <p:nvPr>
            <p:ph idx="24"/>
          </p:nvPr>
        </p:nvSpPr>
        <p:spPr>
          <a:xfrm>
            <a:off x="6327648"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0" name="Picture Placeholder 7"/>
          <p:cNvSpPr>
            <a:spLocks noGrp="1"/>
          </p:cNvSpPr>
          <p:nvPr>
            <p:ph type="pic" sz="quarter" idx="25"/>
          </p:nvPr>
        </p:nvSpPr>
        <p:spPr>
          <a:xfrm>
            <a:off x="6327648" y="1371600"/>
            <a:ext cx="2401824" cy="553998"/>
          </a:xfrm>
          <a:solidFill>
            <a:srgbClr val="97C5EB"/>
          </a:solidFill>
        </p:spPr>
        <p:txBody>
          <a:bodyPr/>
          <a:lstStyle/>
          <a:p>
            <a:r>
              <a:rPr lang="en-US"/>
              <a:t>Click icon to add picture</a:t>
            </a:r>
            <a:endParaRPr lang="en-US" dirty="0"/>
          </a:p>
        </p:txBody>
      </p:sp>
      <p:sp>
        <p:nvSpPr>
          <p:cNvPr id="21" name="Content Placeholder 2"/>
          <p:cNvSpPr>
            <a:spLocks noGrp="1"/>
          </p:cNvSpPr>
          <p:nvPr>
            <p:ph idx="26"/>
          </p:nvPr>
        </p:nvSpPr>
        <p:spPr>
          <a:xfrm>
            <a:off x="6327648"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2" name="Picture Placeholder 7"/>
          <p:cNvSpPr>
            <a:spLocks noGrp="1"/>
          </p:cNvSpPr>
          <p:nvPr>
            <p:ph type="pic" sz="quarter" idx="27"/>
          </p:nvPr>
        </p:nvSpPr>
        <p:spPr>
          <a:xfrm>
            <a:off x="6327648" y="3145536"/>
            <a:ext cx="2401824" cy="553998"/>
          </a:xfrm>
          <a:solidFill>
            <a:srgbClr val="97C5EB"/>
          </a:solidFill>
        </p:spPr>
        <p:txBody>
          <a:bodyPr/>
          <a:lstStyle/>
          <a:p>
            <a:r>
              <a:rPr lang="en-US"/>
              <a:t>Click icon to add picture</a:t>
            </a:r>
            <a:endParaRPr lang="en-US" dirty="0"/>
          </a:p>
        </p:txBody>
      </p:sp>
      <p:sp>
        <p:nvSpPr>
          <p:cNvPr id="23" name="Content Placeholder 2"/>
          <p:cNvSpPr>
            <a:spLocks noGrp="1"/>
          </p:cNvSpPr>
          <p:nvPr>
            <p:ph idx="28"/>
          </p:nvPr>
        </p:nvSpPr>
        <p:spPr>
          <a:xfrm>
            <a:off x="632764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4" name="Picture Placeholder 7"/>
          <p:cNvSpPr>
            <a:spLocks noGrp="1"/>
          </p:cNvSpPr>
          <p:nvPr>
            <p:ph type="pic" sz="quarter" idx="29"/>
          </p:nvPr>
        </p:nvSpPr>
        <p:spPr>
          <a:xfrm>
            <a:off x="6327648" y="4928616"/>
            <a:ext cx="2401824" cy="553998"/>
          </a:xfrm>
          <a:solidFill>
            <a:srgbClr val="97C5EB"/>
          </a:solidFill>
        </p:spPr>
        <p:txBody>
          <a:bodyPr/>
          <a:lstStyle/>
          <a:p>
            <a:r>
              <a:rPr lang="en-US"/>
              <a:t>Click icon to add picture</a:t>
            </a:r>
            <a:endParaRPr lang="en-US" dirty="0"/>
          </a:p>
        </p:txBody>
      </p:sp>
      <p:sp>
        <p:nvSpPr>
          <p:cNvPr id="25" name="Content Placeholder 2"/>
          <p:cNvSpPr>
            <a:spLocks noGrp="1"/>
          </p:cNvSpPr>
          <p:nvPr>
            <p:ph idx="30"/>
          </p:nvPr>
        </p:nvSpPr>
        <p:spPr>
          <a:xfrm>
            <a:off x="9192768"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6" name="Picture Placeholder 7"/>
          <p:cNvSpPr>
            <a:spLocks noGrp="1"/>
          </p:cNvSpPr>
          <p:nvPr>
            <p:ph type="pic" sz="quarter" idx="31"/>
          </p:nvPr>
        </p:nvSpPr>
        <p:spPr>
          <a:xfrm>
            <a:off x="9192768" y="1371600"/>
            <a:ext cx="2401824" cy="553998"/>
          </a:xfrm>
          <a:solidFill>
            <a:srgbClr val="97C5EB"/>
          </a:solidFill>
        </p:spPr>
        <p:txBody>
          <a:bodyPr/>
          <a:lstStyle/>
          <a:p>
            <a:r>
              <a:rPr lang="en-US"/>
              <a:t>Click icon to add picture</a:t>
            </a:r>
            <a:endParaRPr lang="en-US" dirty="0"/>
          </a:p>
        </p:txBody>
      </p:sp>
      <p:sp>
        <p:nvSpPr>
          <p:cNvPr id="27" name="Content Placeholder 2"/>
          <p:cNvSpPr>
            <a:spLocks noGrp="1"/>
          </p:cNvSpPr>
          <p:nvPr>
            <p:ph idx="32"/>
          </p:nvPr>
        </p:nvSpPr>
        <p:spPr>
          <a:xfrm>
            <a:off x="9192768"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8" name="Picture Placeholder 7"/>
          <p:cNvSpPr>
            <a:spLocks noGrp="1"/>
          </p:cNvSpPr>
          <p:nvPr>
            <p:ph type="pic" sz="quarter" idx="33"/>
          </p:nvPr>
        </p:nvSpPr>
        <p:spPr>
          <a:xfrm>
            <a:off x="9192768" y="3145536"/>
            <a:ext cx="2401824" cy="553998"/>
          </a:xfrm>
          <a:solidFill>
            <a:srgbClr val="97C5EB"/>
          </a:solidFill>
        </p:spPr>
        <p:txBody>
          <a:bodyPr/>
          <a:lstStyle/>
          <a:p>
            <a:r>
              <a:rPr lang="en-US"/>
              <a:t>Click icon to add picture</a:t>
            </a:r>
            <a:endParaRPr lang="en-US" dirty="0"/>
          </a:p>
        </p:txBody>
      </p:sp>
      <p:sp>
        <p:nvSpPr>
          <p:cNvPr id="29" name="Content Placeholder 2"/>
          <p:cNvSpPr>
            <a:spLocks noGrp="1"/>
          </p:cNvSpPr>
          <p:nvPr>
            <p:ph idx="34"/>
          </p:nvPr>
        </p:nvSpPr>
        <p:spPr>
          <a:xfrm>
            <a:off x="919276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0" name="Picture Placeholder 7"/>
          <p:cNvSpPr>
            <a:spLocks noGrp="1"/>
          </p:cNvSpPr>
          <p:nvPr>
            <p:ph type="pic" sz="quarter" idx="35"/>
          </p:nvPr>
        </p:nvSpPr>
        <p:spPr>
          <a:xfrm>
            <a:off x="9192768" y="4928616"/>
            <a:ext cx="2401824" cy="553998"/>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3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79363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124712"/>
            <a:ext cx="2401824" cy="553998"/>
          </a:xfrm>
          <a:solidFill>
            <a:srgbClr val="97C5EB"/>
          </a:solidFill>
        </p:spPr>
        <p:txBody>
          <a:bodyPr/>
          <a:lstStyle/>
          <a:p>
            <a:r>
              <a:rPr lang="en-US"/>
              <a:t>Click icon to add picture</a:t>
            </a:r>
            <a:endParaRPr lang="en-US" dirty="0"/>
          </a:p>
        </p:txBody>
      </p:sp>
      <p:sp>
        <p:nvSpPr>
          <p:cNvPr id="9" name="Content Placeholder 2"/>
          <p:cNvSpPr>
            <a:spLocks noGrp="1"/>
          </p:cNvSpPr>
          <p:nvPr>
            <p:ph idx="14"/>
          </p:nvPr>
        </p:nvSpPr>
        <p:spPr>
          <a:xfrm>
            <a:off x="585216"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0" name="Picture Placeholder 7"/>
          <p:cNvSpPr>
            <a:spLocks noGrp="1"/>
          </p:cNvSpPr>
          <p:nvPr>
            <p:ph type="pic" sz="quarter" idx="15"/>
          </p:nvPr>
        </p:nvSpPr>
        <p:spPr>
          <a:xfrm>
            <a:off x="585216" y="2807208"/>
            <a:ext cx="2401824" cy="553998"/>
          </a:xfrm>
          <a:solidFill>
            <a:srgbClr val="97C5EB"/>
          </a:solidFill>
        </p:spPr>
        <p:txBody>
          <a:bodyPr/>
          <a:lstStyle/>
          <a:p>
            <a:r>
              <a:rPr lang="en-US"/>
              <a:t>Click icon to add picture</a:t>
            </a:r>
            <a:endParaRPr lang="en-US" dirty="0"/>
          </a:p>
        </p:txBody>
      </p:sp>
      <p:sp>
        <p:nvSpPr>
          <p:cNvPr id="11" name="Content Placeholder 2"/>
          <p:cNvSpPr>
            <a:spLocks noGrp="1"/>
          </p:cNvSpPr>
          <p:nvPr>
            <p:ph idx="16"/>
          </p:nvPr>
        </p:nvSpPr>
        <p:spPr>
          <a:xfrm>
            <a:off x="59740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2" name="Picture Placeholder 7"/>
          <p:cNvSpPr>
            <a:spLocks noGrp="1"/>
          </p:cNvSpPr>
          <p:nvPr>
            <p:ph type="pic" sz="quarter" idx="17"/>
          </p:nvPr>
        </p:nvSpPr>
        <p:spPr>
          <a:xfrm>
            <a:off x="585216" y="4489704"/>
            <a:ext cx="2401824" cy="553998"/>
          </a:xfrm>
          <a:solidFill>
            <a:srgbClr val="97C5EB"/>
          </a:solidFill>
        </p:spPr>
        <p:txBody>
          <a:bodyPr/>
          <a:lstStyle/>
          <a:p>
            <a:r>
              <a:rPr lang="en-US"/>
              <a:t>Click icon to add picture</a:t>
            </a:r>
            <a:endParaRPr lang="en-US" dirty="0"/>
          </a:p>
        </p:txBody>
      </p:sp>
      <p:sp>
        <p:nvSpPr>
          <p:cNvPr id="13" name="Content Placeholder 2"/>
          <p:cNvSpPr>
            <a:spLocks noGrp="1"/>
          </p:cNvSpPr>
          <p:nvPr>
            <p:ph idx="18"/>
          </p:nvPr>
        </p:nvSpPr>
        <p:spPr>
          <a:xfrm>
            <a:off x="3462528"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4" name="Picture Placeholder 7"/>
          <p:cNvSpPr>
            <a:spLocks noGrp="1"/>
          </p:cNvSpPr>
          <p:nvPr>
            <p:ph type="pic" sz="quarter" idx="19"/>
          </p:nvPr>
        </p:nvSpPr>
        <p:spPr>
          <a:xfrm>
            <a:off x="3462528" y="1124712"/>
            <a:ext cx="2401824" cy="553998"/>
          </a:xfrm>
          <a:solidFill>
            <a:srgbClr val="97C5EB"/>
          </a:solidFill>
        </p:spPr>
        <p:txBody>
          <a:bodyPr/>
          <a:lstStyle/>
          <a:p>
            <a:r>
              <a:rPr lang="en-US"/>
              <a:t>Click icon to add picture</a:t>
            </a:r>
            <a:endParaRPr lang="en-US" dirty="0"/>
          </a:p>
        </p:txBody>
      </p:sp>
      <p:sp>
        <p:nvSpPr>
          <p:cNvPr id="15" name="Content Placeholder 2"/>
          <p:cNvSpPr>
            <a:spLocks noGrp="1"/>
          </p:cNvSpPr>
          <p:nvPr>
            <p:ph idx="20"/>
          </p:nvPr>
        </p:nvSpPr>
        <p:spPr>
          <a:xfrm>
            <a:off x="3462528"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6" name="Picture Placeholder 7"/>
          <p:cNvSpPr>
            <a:spLocks noGrp="1"/>
          </p:cNvSpPr>
          <p:nvPr>
            <p:ph type="pic" sz="quarter" idx="21"/>
          </p:nvPr>
        </p:nvSpPr>
        <p:spPr>
          <a:xfrm>
            <a:off x="3462528" y="2807208"/>
            <a:ext cx="2401824" cy="553998"/>
          </a:xfrm>
          <a:solidFill>
            <a:srgbClr val="97C5EB"/>
          </a:solidFill>
        </p:spPr>
        <p:txBody>
          <a:bodyPr/>
          <a:lstStyle/>
          <a:p>
            <a:r>
              <a:rPr lang="en-US"/>
              <a:t>Click icon to add picture</a:t>
            </a:r>
            <a:endParaRPr lang="en-US" dirty="0"/>
          </a:p>
        </p:txBody>
      </p:sp>
      <p:sp>
        <p:nvSpPr>
          <p:cNvPr id="17" name="Content Placeholder 2"/>
          <p:cNvSpPr>
            <a:spLocks noGrp="1"/>
          </p:cNvSpPr>
          <p:nvPr>
            <p:ph idx="22"/>
          </p:nvPr>
        </p:nvSpPr>
        <p:spPr>
          <a:xfrm>
            <a:off x="346252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8" name="Picture Placeholder 7"/>
          <p:cNvSpPr>
            <a:spLocks noGrp="1"/>
          </p:cNvSpPr>
          <p:nvPr>
            <p:ph type="pic" sz="quarter" idx="23"/>
          </p:nvPr>
        </p:nvSpPr>
        <p:spPr>
          <a:xfrm>
            <a:off x="3462528" y="4489704"/>
            <a:ext cx="2401824" cy="553998"/>
          </a:xfrm>
          <a:solidFill>
            <a:srgbClr val="97C5EB"/>
          </a:solidFill>
        </p:spPr>
        <p:txBody>
          <a:bodyPr/>
          <a:lstStyle/>
          <a:p>
            <a:r>
              <a:rPr lang="en-US"/>
              <a:t>Click icon to add picture</a:t>
            </a:r>
            <a:endParaRPr lang="en-US" dirty="0"/>
          </a:p>
        </p:txBody>
      </p:sp>
      <p:sp>
        <p:nvSpPr>
          <p:cNvPr id="19" name="Content Placeholder 2"/>
          <p:cNvSpPr>
            <a:spLocks noGrp="1"/>
          </p:cNvSpPr>
          <p:nvPr>
            <p:ph idx="24"/>
          </p:nvPr>
        </p:nvSpPr>
        <p:spPr>
          <a:xfrm>
            <a:off x="6327648"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0" name="Picture Placeholder 7"/>
          <p:cNvSpPr>
            <a:spLocks noGrp="1"/>
          </p:cNvSpPr>
          <p:nvPr>
            <p:ph type="pic" sz="quarter" idx="25"/>
          </p:nvPr>
        </p:nvSpPr>
        <p:spPr>
          <a:xfrm>
            <a:off x="6327648" y="1124712"/>
            <a:ext cx="2401824" cy="553998"/>
          </a:xfrm>
          <a:solidFill>
            <a:srgbClr val="97C5EB"/>
          </a:solidFill>
        </p:spPr>
        <p:txBody>
          <a:bodyPr/>
          <a:lstStyle/>
          <a:p>
            <a:r>
              <a:rPr lang="en-US"/>
              <a:t>Click icon to add picture</a:t>
            </a:r>
            <a:endParaRPr lang="en-US" dirty="0"/>
          </a:p>
        </p:txBody>
      </p:sp>
      <p:sp>
        <p:nvSpPr>
          <p:cNvPr id="21" name="Content Placeholder 2"/>
          <p:cNvSpPr>
            <a:spLocks noGrp="1"/>
          </p:cNvSpPr>
          <p:nvPr>
            <p:ph idx="26"/>
          </p:nvPr>
        </p:nvSpPr>
        <p:spPr>
          <a:xfrm>
            <a:off x="6327648"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2" name="Picture Placeholder 7"/>
          <p:cNvSpPr>
            <a:spLocks noGrp="1"/>
          </p:cNvSpPr>
          <p:nvPr>
            <p:ph type="pic" sz="quarter" idx="27"/>
          </p:nvPr>
        </p:nvSpPr>
        <p:spPr>
          <a:xfrm>
            <a:off x="6327648" y="2807208"/>
            <a:ext cx="2401824" cy="553998"/>
          </a:xfrm>
          <a:solidFill>
            <a:srgbClr val="97C5EB"/>
          </a:solidFill>
        </p:spPr>
        <p:txBody>
          <a:bodyPr/>
          <a:lstStyle/>
          <a:p>
            <a:r>
              <a:rPr lang="en-US"/>
              <a:t>Click icon to add picture</a:t>
            </a:r>
            <a:endParaRPr lang="en-US" dirty="0"/>
          </a:p>
        </p:txBody>
      </p:sp>
      <p:sp>
        <p:nvSpPr>
          <p:cNvPr id="23" name="Content Placeholder 2"/>
          <p:cNvSpPr>
            <a:spLocks noGrp="1"/>
          </p:cNvSpPr>
          <p:nvPr>
            <p:ph idx="28"/>
          </p:nvPr>
        </p:nvSpPr>
        <p:spPr>
          <a:xfrm>
            <a:off x="632764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4" name="Picture Placeholder 7"/>
          <p:cNvSpPr>
            <a:spLocks noGrp="1"/>
          </p:cNvSpPr>
          <p:nvPr>
            <p:ph type="pic" sz="quarter" idx="29"/>
          </p:nvPr>
        </p:nvSpPr>
        <p:spPr>
          <a:xfrm>
            <a:off x="6327648" y="4489704"/>
            <a:ext cx="2401824" cy="553998"/>
          </a:xfrm>
          <a:solidFill>
            <a:srgbClr val="97C5EB"/>
          </a:solidFill>
        </p:spPr>
        <p:txBody>
          <a:bodyPr/>
          <a:lstStyle/>
          <a:p>
            <a:r>
              <a:rPr lang="en-US"/>
              <a:t>Click icon to add picture</a:t>
            </a:r>
            <a:endParaRPr lang="en-US" dirty="0"/>
          </a:p>
        </p:txBody>
      </p:sp>
      <p:sp>
        <p:nvSpPr>
          <p:cNvPr id="25" name="Content Placeholder 2"/>
          <p:cNvSpPr>
            <a:spLocks noGrp="1"/>
          </p:cNvSpPr>
          <p:nvPr>
            <p:ph idx="30"/>
          </p:nvPr>
        </p:nvSpPr>
        <p:spPr>
          <a:xfrm>
            <a:off x="9192768"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6" name="Picture Placeholder 7"/>
          <p:cNvSpPr>
            <a:spLocks noGrp="1"/>
          </p:cNvSpPr>
          <p:nvPr>
            <p:ph type="pic" sz="quarter" idx="31"/>
          </p:nvPr>
        </p:nvSpPr>
        <p:spPr>
          <a:xfrm>
            <a:off x="9192768" y="1124712"/>
            <a:ext cx="2401824" cy="553998"/>
          </a:xfrm>
          <a:solidFill>
            <a:srgbClr val="97C5EB"/>
          </a:solidFill>
        </p:spPr>
        <p:txBody>
          <a:bodyPr/>
          <a:lstStyle/>
          <a:p>
            <a:r>
              <a:rPr lang="en-US"/>
              <a:t>Click icon to add picture</a:t>
            </a:r>
            <a:endParaRPr lang="en-US" dirty="0"/>
          </a:p>
        </p:txBody>
      </p:sp>
      <p:sp>
        <p:nvSpPr>
          <p:cNvPr id="27" name="Content Placeholder 2"/>
          <p:cNvSpPr>
            <a:spLocks noGrp="1"/>
          </p:cNvSpPr>
          <p:nvPr>
            <p:ph idx="32"/>
          </p:nvPr>
        </p:nvSpPr>
        <p:spPr>
          <a:xfrm>
            <a:off x="9192768"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8" name="Picture Placeholder 7"/>
          <p:cNvSpPr>
            <a:spLocks noGrp="1"/>
          </p:cNvSpPr>
          <p:nvPr>
            <p:ph type="pic" sz="quarter" idx="33"/>
          </p:nvPr>
        </p:nvSpPr>
        <p:spPr>
          <a:xfrm>
            <a:off x="9192768" y="2807208"/>
            <a:ext cx="2401824" cy="553998"/>
          </a:xfrm>
          <a:solidFill>
            <a:srgbClr val="97C5EB"/>
          </a:solidFill>
        </p:spPr>
        <p:txBody>
          <a:bodyPr/>
          <a:lstStyle/>
          <a:p>
            <a:r>
              <a:rPr lang="en-US"/>
              <a:t>Click icon to add picture</a:t>
            </a:r>
            <a:endParaRPr lang="en-US" dirty="0"/>
          </a:p>
        </p:txBody>
      </p:sp>
      <p:sp>
        <p:nvSpPr>
          <p:cNvPr id="29" name="Content Placeholder 2"/>
          <p:cNvSpPr>
            <a:spLocks noGrp="1"/>
          </p:cNvSpPr>
          <p:nvPr>
            <p:ph idx="34"/>
          </p:nvPr>
        </p:nvSpPr>
        <p:spPr>
          <a:xfrm>
            <a:off x="919276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0" name="Picture Placeholder 7"/>
          <p:cNvSpPr>
            <a:spLocks noGrp="1"/>
          </p:cNvSpPr>
          <p:nvPr>
            <p:ph type="pic" sz="quarter" idx="35"/>
          </p:nvPr>
        </p:nvSpPr>
        <p:spPr>
          <a:xfrm>
            <a:off x="9192768" y="4489704"/>
            <a:ext cx="2401824" cy="553998"/>
          </a:xfrm>
          <a:solidFill>
            <a:srgbClr val="97C5EB"/>
          </a:solidFill>
        </p:spPr>
        <p:txBody>
          <a:bodyPr/>
          <a:lstStyle/>
          <a:p>
            <a:r>
              <a:rPr lang="en-US"/>
              <a:t>Click icon to add picture</a:t>
            </a:r>
            <a:endParaRPr lang="en-US" dirty="0"/>
          </a:p>
        </p:txBody>
      </p:sp>
      <p:sp>
        <p:nvSpPr>
          <p:cNvPr id="31" name="Text Placeholder 8"/>
          <p:cNvSpPr>
            <a:spLocks noGrp="1"/>
          </p:cNvSpPr>
          <p:nvPr>
            <p:ph type="body" sz="quarter" idx="36"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38"/>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8697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8607552" y="1371600"/>
            <a:ext cx="2999232" cy="553998"/>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8607552" y="3145536"/>
            <a:ext cx="2999232" cy="553998"/>
          </a:xfrm>
          <a:solidFill>
            <a:srgbClr val="97C5EB"/>
          </a:solidFill>
        </p:spPr>
        <p:txBody>
          <a:bodyPr/>
          <a:lstStyle/>
          <a:p>
            <a:r>
              <a:rPr lang="en-US"/>
              <a:t>Click icon to add picture</a:t>
            </a:r>
            <a:endParaRPr lang="en-US" dirty="0"/>
          </a:p>
        </p:txBody>
      </p:sp>
      <p:sp>
        <p:nvSpPr>
          <p:cNvPr id="11" name="Picture Placeholder 9"/>
          <p:cNvSpPr>
            <a:spLocks noGrp="1"/>
          </p:cNvSpPr>
          <p:nvPr>
            <p:ph type="pic" sz="quarter" idx="15"/>
          </p:nvPr>
        </p:nvSpPr>
        <p:spPr>
          <a:xfrm>
            <a:off x="8607552" y="4928616"/>
            <a:ext cx="2999232" cy="553998"/>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7860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8607552" y="1179576"/>
            <a:ext cx="2999232" cy="553998"/>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8607552" y="2825496"/>
            <a:ext cx="2999232" cy="553998"/>
          </a:xfrm>
          <a:solidFill>
            <a:srgbClr val="97C5EB"/>
          </a:solidFill>
        </p:spPr>
        <p:txBody>
          <a:bodyPr/>
          <a:lstStyle/>
          <a:p>
            <a:r>
              <a:rPr lang="en-US"/>
              <a:t>Click icon to add picture</a:t>
            </a:r>
            <a:endParaRPr lang="en-US" dirty="0"/>
          </a:p>
        </p:txBody>
      </p:sp>
      <p:sp>
        <p:nvSpPr>
          <p:cNvPr id="11" name="Picture Placeholder 9"/>
          <p:cNvSpPr>
            <a:spLocks noGrp="1"/>
          </p:cNvSpPr>
          <p:nvPr>
            <p:ph type="pic" sz="quarter" idx="15"/>
          </p:nvPr>
        </p:nvSpPr>
        <p:spPr>
          <a:xfrm>
            <a:off x="8607552" y="4462272"/>
            <a:ext cx="2999232" cy="553998"/>
          </a:xfrm>
          <a:solidFill>
            <a:srgbClr val="97C5EB"/>
          </a:solidFill>
        </p:spPr>
        <p:txBody>
          <a:bodyPr/>
          <a:lstStyle/>
          <a:p>
            <a:r>
              <a:rPr lang="en-US"/>
              <a:t>Click icon to add picture</a:t>
            </a:r>
            <a:endParaRPr lang="en-US" dirty="0"/>
          </a:p>
        </p:txBody>
      </p:sp>
      <p:sp>
        <p:nvSpPr>
          <p:cNvPr id="12" name="Text Placeholder 8"/>
          <p:cNvSpPr>
            <a:spLocks noGrp="1"/>
          </p:cNvSpPr>
          <p:nvPr>
            <p:ph type="body" sz="quarter" idx="36"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38"/>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50079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2432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234440"/>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262432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234440"/>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262432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234440"/>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440740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3008376"/>
            <a:ext cx="2755392" cy="553998"/>
          </a:xfrm>
          <a:solidFill>
            <a:srgbClr val="97C5EB"/>
          </a:solidFill>
        </p:spPr>
        <p:txBody>
          <a:bodyPr/>
          <a:lstStyle/>
          <a:p>
            <a:r>
              <a:rPr lang="en-US"/>
              <a:t>Click icon to add picture</a:t>
            </a:r>
            <a:endParaRPr lang="en-US" dirty="0"/>
          </a:p>
        </p:txBody>
      </p:sp>
      <p:sp>
        <p:nvSpPr>
          <p:cNvPr id="41" name="Content Placeholder 2"/>
          <p:cNvSpPr>
            <a:spLocks noGrp="1"/>
          </p:cNvSpPr>
          <p:nvPr>
            <p:ph idx="28"/>
          </p:nvPr>
        </p:nvSpPr>
        <p:spPr>
          <a:xfrm>
            <a:off x="609600" y="61813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2" name="Picture Placeholder 7"/>
          <p:cNvSpPr>
            <a:spLocks noGrp="1"/>
          </p:cNvSpPr>
          <p:nvPr>
            <p:ph type="pic" sz="quarter" idx="29"/>
          </p:nvPr>
        </p:nvSpPr>
        <p:spPr>
          <a:xfrm>
            <a:off x="621792" y="4791456"/>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440740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3008376"/>
            <a:ext cx="2755392" cy="553998"/>
          </a:xfrm>
          <a:solidFill>
            <a:srgbClr val="97C5EB"/>
          </a:solidFill>
        </p:spPr>
        <p:txBody>
          <a:bodyPr/>
          <a:lstStyle/>
          <a:p>
            <a:r>
              <a:rPr lang="en-US"/>
              <a:t>Click icon to add picture</a:t>
            </a:r>
            <a:endParaRPr lang="en-US" dirty="0"/>
          </a:p>
        </p:txBody>
      </p:sp>
      <p:sp>
        <p:nvSpPr>
          <p:cNvPr id="49" name="Content Placeholder 2"/>
          <p:cNvSpPr>
            <a:spLocks noGrp="1"/>
          </p:cNvSpPr>
          <p:nvPr>
            <p:ph idx="32"/>
          </p:nvPr>
        </p:nvSpPr>
        <p:spPr>
          <a:xfrm>
            <a:off x="4730496" y="61813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0" name="Picture Placeholder 7"/>
          <p:cNvSpPr>
            <a:spLocks noGrp="1"/>
          </p:cNvSpPr>
          <p:nvPr>
            <p:ph type="pic" sz="quarter" idx="33"/>
          </p:nvPr>
        </p:nvSpPr>
        <p:spPr>
          <a:xfrm>
            <a:off x="4730496" y="4791456"/>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440740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3008376"/>
            <a:ext cx="2755392" cy="553998"/>
          </a:xfrm>
          <a:solidFill>
            <a:srgbClr val="97C5EB"/>
          </a:solidFill>
        </p:spPr>
        <p:txBody>
          <a:bodyPr/>
          <a:lstStyle/>
          <a:p>
            <a:r>
              <a:rPr lang="en-US"/>
              <a:t>Click icon to add picture</a:t>
            </a:r>
            <a:endParaRPr lang="en-US" dirty="0"/>
          </a:p>
        </p:txBody>
      </p:sp>
      <p:sp>
        <p:nvSpPr>
          <p:cNvPr id="53" name="Content Placeholder 2"/>
          <p:cNvSpPr>
            <a:spLocks noGrp="1"/>
          </p:cNvSpPr>
          <p:nvPr>
            <p:ph idx="36"/>
          </p:nvPr>
        </p:nvSpPr>
        <p:spPr>
          <a:xfrm>
            <a:off x="8839200" y="61813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4" name="Picture Placeholder 7"/>
          <p:cNvSpPr>
            <a:spLocks noGrp="1"/>
          </p:cNvSpPr>
          <p:nvPr>
            <p:ph type="pic" sz="quarter" idx="37"/>
          </p:nvPr>
        </p:nvSpPr>
        <p:spPr>
          <a:xfrm>
            <a:off x="8839200" y="4791456"/>
            <a:ext cx="2755392" cy="553998"/>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39"/>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39697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34086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060704"/>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234086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060704"/>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234086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060704"/>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41239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2834640"/>
            <a:ext cx="2755392" cy="553998"/>
          </a:xfrm>
          <a:solidFill>
            <a:srgbClr val="97C5EB"/>
          </a:solidFill>
        </p:spPr>
        <p:txBody>
          <a:bodyPr/>
          <a:lstStyle/>
          <a:p>
            <a:r>
              <a:rPr lang="en-US"/>
              <a:t>Click icon to add picture</a:t>
            </a:r>
            <a:endParaRPr lang="en-US" dirty="0"/>
          </a:p>
        </p:txBody>
      </p:sp>
      <p:sp>
        <p:nvSpPr>
          <p:cNvPr id="41" name="Content Placeholder 2"/>
          <p:cNvSpPr>
            <a:spLocks noGrp="1"/>
          </p:cNvSpPr>
          <p:nvPr>
            <p:ph idx="28"/>
          </p:nvPr>
        </p:nvSpPr>
        <p:spPr>
          <a:xfrm>
            <a:off x="609600" y="589788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2" name="Picture Placeholder 7"/>
          <p:cNvSpPr>
            <a:spLocks noGrp="1"/>
          </p:cNvSpPr>
          <p:nvPr>
            <p:ph type="pic" sz="quarter" idx="29"/>
          </p:nvPr>
        </p:nvSpPr>
        <p:spPr>
          <a:xfrm>
            <a:off x="621792" y="4617720"/>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41239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2834640"/>
            <a:ext cx="2755392" cy="553998"/>
          </a:xfrm>
          <a:solidFill>
            <a:srgbClr val="97C5EB"/>
          </a:solidFill>
        </p:spPr>
        <p:txBody>
          <a:bodyPr/>
          <a:lstStyle/>
          <a:p>
            <a:r>
              <a:rPr lang="en-US"/>
              <a:t>Click icon to add picture</a:t>
            </a:r>
            <a:endParaRPr lang="en-US" dirty="0"/>
          </a:p>
        </p:txBody>
      </p:sp>
      <p:sp>
        <p:nvSpPr>
          <p:cNvPr id="49" name="Content Placeholder 2"/>
          <p:cNvSpPr>
            <a:spLocks noGrp="1"/>
          </p:cNvSpPr>
          <p:nvPr>
            <p:ph idx="32"/>
          </p:nvPr>
        </p:nvSpPr>
        <p:spPr>
          <a:xfrm>
            <a:off x="4730496" y="589788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0" name="Picture Placeholder 7"/>
          <p:cNvSpPr>
            <a:spLocks noGrp="1"/>
          </p:cNvSpPr>
          <p:nvPr>
            <p:ph type="pic" sz="quarter" idx="33"/>
          </p:nvPr>
        </p:nvSpPr>
        <p:spPr>
          <a:xfrm>
            <a:off x="4730496" y="4617720"/>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41239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2834640"/>
            <a:ext cx="2755392" cy="553998"/>
          </a:xfrm>
          <a:solidFill>
            <a:srgbClr val="97C5EB"/>
          </a:solidFill>
        </p:spPr>
        <p:txBody>
          <a:bodyPr/>
          <a:lstStyle/>
          <a:p>
            <a:r>
              <a:rPr lang="en-US"/>
              <a:t>Click icon to add picture</a:t>
            </a:r>
            <a:endParaRPr lang="en-US" dirty="0"/>
          </a:p>
        </p:txBody>
      </p:sp>
      <p:sp>
        <p:nvSpPr>
          <p:cNvPr id="53" name="Content Placeholder 2"/>
          <p:cNvSpPr>
            <a:spLocks noGrp="1"/>
          </p:cNvSpPr>
          <p:nvPr>
            <p:ph idx="36"/>
          </p:nvPr>
        </p:nvSpPr>
        <p:spPr>
          <a:xfrm>
            <a:off x="8839200" y="589788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4" name="Picture Placeholder 7"/>
          <p:cNvSpPr>
            <a:spLocks noGrp="1"/>
          </p:cNvSpPr>
          <p:nvPr>
            <p:ph type="pic" sz="quarter" idx="37"/>
          </p:nvPr>
        </p:nvSpPr>
        <p:spPr>
          <a:xfrm>
            <a:off x="8839200" y="4617720"/>
            <a:ext cx="2755392" cy="553998"/>
          </a:xfrm>
          <a:solidFill>
            <a:srgbClr val="97C5EB"/>
          </a:solidFill>
        </p:spPr>
        <p:txBody>
          <a:bodyPr/>
          <a:lstStyle/>
          <a:p>
            <a:r>
              <a:rPr lang="en-US"/>
              <a:t>Click icon to add picture</a:t>
            </a:r>
            <a:endParaRPr lang="en-US" dirty="0"/>
          </a:p>
        </p:txBody>
      </p:sp>
      <p:sp>
        <p:nvSpPr>
          <p:cNvPr id="24" name="Text Placeholder 8"/>
          <p:cNvSpPr>
            <a:spLocks noGrp="1"/>
          </p:cNvSpPr>
          <p:nvPr>
            <p:ph type="body" sz="quarter" idx="38"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77424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600200"/>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600200"/>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3648456"/>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3648456"/>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3648456"/>
            <a:ext cx="2755392" cy="553998"/>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3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40182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600200"/>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600200"/>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3648456"/>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3648456"/>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3648456"/>
            <a:ext cx="2755392" cy="553998"/>
          </a:xfrm>
          <a:solidFill>
            <a:srgbClr val="97C5EB"/>
          </a:solidFill>
        </p:spPr>
        <p:txBody>
          <a:bodyPr/>
          <a:lstStyle/>
          <a:p>
            <a:r>
              <a:rPr lang="en-US"/>
              <a:t>Click icon to add picture</a:t>
            </a:r>
            <a:endParaRPr lang="en-US" dirty="0"/>
          </a:p>
        </p:txBody>
      </p:sp>
      <p:sp>
        <p:nvSpPr>
          <p:cNvPr id="18" name="Text Placeholder 8"/>
          <p:cNvSpPr>
            <a:spLocks noGrp="1"/>
          </p:cNvSpPr>
          <p:nvPr>
            <p:ph type="body" sz="quarter" idx="38"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4056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76999"/>
          </a:xfrm>
          <a:solidFill>
            <a:srgbClr val="97C5EB"/>
          </a:solidFill>
        </p:spPr>
        <p:txBody>
          <a:bodyPr/>
          <a:lstStyle/>
          <a:p>
            <a:r>
              <a:rPr lang="en-US"/>
              <a:t>Click icon to add picture</a:t>
            </a:r>
          </a:p>
        </p:txBody>
      </p:sp>
      <p:sp>
        <p:nvSpPr>
          <p:cNvPr id="9" name="Picture Placeholder 7"/>
          <p:cNvSpPr>
            <a:spLocks noGrp="1"/>
          </p:cNvSpPr>
          <p:nvPr>
            <p:ph type="pic" sz="quarter" idx="14"/>
          </p:nvPr>
        </p:nvSpPr>
        <p:spPr>
          <a:xfrm>
            <a:off x="6242304" y="1600200"/>
            <a:ext cx="5364480" cy="276999"/>
          </a:xfrm>
          <a:solidFill>
            <a:srgbClr val="97C5EB"/>
          </a:solidFill>
        </p:spPr>
        <p:txBody>
          <a:bodyPr/>
          <a:lstStyle/>
          <a:p>
            <a:r>
              <a:rPr lang="en-US"/>
              <a:t>Click icon to add picture</a:t>
            </a:r>
          </a:p>
        </p:txBody>
      </p:sp>
      <p:sp>
        <p:nvSpPr>
          <p:cNvPr id="5" name="Slide Number Placeholder 4"/>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0931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p:nvPicPr>
        <p:blipFill>
          <a:blip r:embed="rId2" cstate="print"/>
          <a:srcRect/>
          <a:stretch>
            <a:fillRect/>
          </a:stretch>
        </p:blipFill>
        <p:spPr bwMode="auto">
          <a:xfrm>
            <a:off x="535518" y="361951"/>
            <a:ext cx="2451100" cy="442913"/>
          </a:xfrm>
          <a:prstGeom prst="rect">
            <a:avLst/>
          </a:prstGeom>
          <a:noFill/>
        </p:spPr>
      </p:pic>
      <p:sp>
        <p:nvSpPr>
          <p:cNvPr id="264253"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2016 Boeing. All rights reserved.</a:t>
            </a:r>
          </a:p>
        </p:txBody>
      </p:sp>
      <p:sp>
        <p:nvSpPr>
          <p:cNvPr id="62" name="Title 1"/>
          <p:cNvSpPr>
            <a:spLocks noGrp="1"/>
          </p:cNvSpPr>
          <p:nvPr>
            <p:ph type="ctrTitle" sz="quarter"/>
          </p:nvPr>
        </p:nvSpPr>
        <p:spPr>
          <a:xfrm>
            <a:off x="609600" y="2529450"/>
            <a:ext cx="10363200" cy="710964"/>
          </a:xfrm>
        </p:spPr>
        <p:txBody>
          <a:bodyPr anchor="ctr" anchorCtr="0"/>
          <a:lstStyle>
            <a:lvl1pPr>
              <a:defRPr sz="4800" b="0">
                <a:solidFill>
                  <a:schemeClr val="tx2"/>
                </a:solidFill>
              </a:defRPr>
            </a:lvl1pPr>
          </a:lstStyle>
          <a:p>
            <a:r>
              <a:rPr lang="en-US"/>
              <a:t>Click to edit Master title style</a:t>
            </a:r>
            <a:endParaRPr lang="en-US" dirty="0"/>
          </a:p>
        </p:txBody>
      </p:sp>
      <p:sp>
        <p:nvSpPr>
          <p:cNvPr id="63" name="Subtitle 2"/>
          <p:cNvSpPr>
            <a:spLocks noGrp="1"/>
          </p:cNvSpPr>
          <p:nvPr>
            <p:ph type="subTitle" sz="quarter" idx="1"/>
          </p:nvPr>
        </p:nvSpPr>
        <p:spPr>
          <a:xfrm>
            <a:off x="609601" y="4637994"/>
            <a:ext cx="11002433" cy="387798"/>
          </a:xfrm>
        </p:spPr>
        <p:txBody>
          <a:bodyPr/>
          <a:lstStyle>
            <a:lvl1pPr marL="0" indent="0">
              <a:buFontTx/>
              <a:buNone/>
              <a:defRPr sz="2800" b="0">
                <a:solidFill>
                  <a:schemeClr val="tx2"/>
                </a:solidFill>
              </a:defRPr>
            </a:lvl1pPr>
          </a:lstStyle>
          <a:p>
            <a:r>
              <a:rPr lang="en-US"/>
              <a:t>Click to edit Master subtitle style</a:t>
            </a:r>
            <a:endParaRPr lang="en-US" dirty="0"/>
          </a:p>
        </p:txBody>
      </p:sp>
      <p:cxnSp>
        <p:nvCxnSpPr>
          <p:cNvPr id="4" name="Straight Connector 3"/>
          <p:cNvCxnSpPr/>
          <p:nvPr/>
        </p:nvCxnSpPr>
        <p:spPr>
          <a:xfrm>
            <a:off x="0" y="458114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
        <p:nvSpPr>
          <p:cNvPr id="19" name="TextBox 18"/>
          <p:cNvSpPr txBox="1"/>
          <p:nvPr/>
        </p:nvSpPr>
        <p:spPr>
          <a:xfrm>
            <a:off x="8007641" y="539497"/>
            <a:ext cx="2889509" cy="307777"/>
          </a:xfrm>
          <a:prstGeom prst="rect">
            <a:avLst/>
          </a:prstGeom>
          <a:noFill/>
        </p:spPr>
        <p:txBody>
          <a:bodyPr wrap="none" lIns="91440" tIns="45720" rIns="91440" bIns="45720" rtlCol="0" anchor="t" anchorCtr="0">
            <a:spAutoFit/>
          </a:bodyPr>
          <a:lstStyle/>
          <a:p>
            <a:pPr algn="r"/>
            <a:r>
              <a:rPr lang="en-US" sz="1400" b="1" dirty="0">
                <a:solidFill>
                  <a:srgbClr val="0039A6"/>
                </a:solidFill>
              </a:rPr>
              <a:t>Engineering, Test &amp; Technology</a:t>
            </a:r>
          </a:p>
        </p:txBody>
      </p:sp>
      <p:sp>
        <p:nvSpPr>
          <p:cNvPr id="21" name="TextBox 20"/>
          <p:cNvSpPr txBox="1"/>
          <p:nvPr/>
        </p:nvSpPr>
        <p:spPr>
          <a:xfrm>
            <a:off x="8723863" y="758953"/>
            <a:ext cx="2173287" cy="307777"/>
          </a:xfrm>
          <a:prstGeom prst="rect">
            <a:avLst/>
          </a:prstGeom>
          <a:noFill/>
        </p:spPr>
        <p:txBody>
          <a:bodyPr wrap="none" lIns="91440" tIns="45720" rIns="91440" bIns="45720" rtlCol="0" anchor="t" anchorCtr="0">
            <a:spAutoFit/>
          </a:bodyPr>
          <a:lstStyle/>
          <a:p>
            <a:pPr algn="r"/>
            <a:r>
              <a:rPr lang="en-US" sz="1400" dirty="0">
                <a:solidFill>
                  <a:srgbClr val="0039A6"/>
                </a:solidFill>
              </a:rPr>
              <a:t>Boeing Test &amp; Evaluation</a:t>
            </a:r>
          </a:p>
        </p:txBody>
      </p:sp>
    </p:spTree>
    <p:extLst>
      <p:ext uri="{BB962C8B-B14F-4D97-AF65-F5344CB8AC3E}">
        <p14:creationId xmlns:p14="http://schemas.microsoft.com/office/powerpoint/2010/main" val="319876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76999"/>
          </a:xfrm>
          <a:solidFill>
            <a:srgbClr val="97C5EB"/>
          </a:solidFill>
        </p:spPr>
        <p:txBody>
          <a:bodyPr/>
          <a:lstStyle/>
          <a:p>
            <a:r>
              <a:rPr lang="en-US"/>
              <a:t>Click icon to add picture</a:t>
            </a:r>
          </a:p>
        </p:txBody>
      </p:sp>
      <p:sp>
        <p:nvSpPr>
          <p:cNvPr id="9" name="Picture Placeholder 7"/>
          <p:cNvSpPr>
            <a:spLocks noGrp="1"/>
          </p:cNvSpPr>
          <p:nvPr>
            <p:ph type="pic" sz="quarter" idx="14"/>
          </p:nvPr>
        </p:nvSpPr>
        <p:spPr>
          <a:xfrm>
            <a:off x="6242304" y="1600200"/>
            <a:ext cx="5364480" cy="276999"/>
          </a:xfrm>
          <a:solidFill>
            <a:srgbClr val="97C5EB"/>
          </a:solidFill>
        </p:spPr>
        <p:txBody>
          <a:bodyPr/>
          <a:lstStyle/>
          <a:p>
            <a:r>
              <a:rPr lang="en-US"/>
              <a:t>Click icon to add picture</a:t>
            </a:r>
          </a:p>
        </p:txBody>
      </p:sp>
      <p:sp>
        <p:nvSpPr>
          <p:cNvPr id="10" name="Text Placeholder 8"/>
          <p:cNvSpPr>
            <a:spLocks noGrp="1"/>
          </p:cNvSpPr>
          <p:nvPr>
            <p:ph type="body" sz="quarter" idx="38"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9696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p:nvSpPr>
        <p:spPr bwMode="auto">
          <a:xfrm>
            <a:off x="586318" y="6657976"/>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2016 Boeing. All rights reserved.</a:t>
            </a:r>
          </a:p>
        </p:txBody>
      </p:sp>
      <p:sp>
        <p:nvSpPr>
          <p:cNvPr id="3" name="Slide Number Placeholder 2"/>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4485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68618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Section Divider">
    <p:bg>
      <p:bgPr>
        <a:solidFill>
          <a:schemeClr val="bg1"/>
        </a:solidFill>
        <a:effectLst/>
      </p:bgPr>
    </p:bg>
    <p:spTree>
      <p:nvGrpSpPr>
        <p:cNvPr id="1" name=""/>
        <p:cNvGrpSpPr/>
        <p:nvPr/>
      </p:nvGrpSpPr>
      <p:grpSpPr>
        <a:xfrm>
          <a:off x="0" y="0"/>
          <a:ext cx="0" cy="0"/>
          <a:chOff x="0" y="0"/>
          <a:chExt cx="0" cy="0"/>
        </a:xfrm>
      </p:grpSpPr>
      <p:sp>
        <p:nvSpPr>
          <p:cNvPr id="6" name="text_Title"/>
          <p:cNvSpPr>
            <a:spLocks noGrp="1" noChangeArrowheads="1"/>
          </p:cNvSpPr>
          <p:nvPr>
            <p:ph type="ctrTitle" sz="quarter" hasCustomPrompt="1"/>
          </p:nvPr>
        </p:nvSpPr>
        <p:spPr>
          <a:xfrm>
            <a:off x="1" y="2640779"/>
            <a:ext cx="12192003" cy="830997"/>
          </a:xfrm>
          <a:ln algn="ctr"/>
        </p:spPr>
        <p:txBody>
          <a:bodyPr wrap="square" lIns="0" tIns="0" rIns="0" bIns="0" anchor="b">
            <a:spAutoFit/>
          </a:bodyPr>
          <a:lstStyle>
            <a:lvl1pPr algn="ctr">
              <a:lnSpc>
                <a:spcPct val="100000"/>
              </a:lnSpc>
              <a:defRPr sz="5400" b="0">
                <a:solidFill>
                  <a:schemeClr val="tx2"/>
                </a:solidFill>
                <a:effectLst/>
              </a:defRPr>
            </a:lvl1pPr>
          </a:lstStyle>
          <a:p>
            <a:r>
              <a:rPr lang="en-US" dirty="0"/>
              <a:t>Click to add title</a:t>
            </a:r>
          </a:p>
        </p:txBody>
      </p:sp>
      <p:sp>
        <p:nvSpPr>
          <p:cNvPr id="5" name="Date Placeholder 4"/>
          <p:cNvSpPr>
            <a:spLocks noGrp="1"/>
          </p:cNvSpPr>
          <p:nvPr>
            <p:ph type="dt" sz="half" idx="13"/>
          </p:nvPr>
        </p:nvSpPr>
        <p:spPr>
          <a:xfrm>
            <a:off x="482825" y="6656832"/>
            <a:ext cx="2915185" cy="110800"/>
          </a:xfrm>
          <a:prstGeom prst="rect">
            <a:avLst/>
          </a:prstGeom>
        </p:spPr>
        <p:txBody>
          <a:bodyPr/>
          <a:lstStyle/>
          <a:p>
            <a:r>
              <a:rPr lang="en-US">
                <a:solidFill>
                  <a:srgbClr val="000000"/>
                </a:solidFill>
              </a:rPr>
              <a:t>Copyright © 2016 Boeing. All rights reserved.</a:t>
            </a:r>
            <a:endParaRPr lang="en-US" dirty="0">
              <a:solidFill>
                <a:srgbClr val="000000"/>
              </a:solidFill>
            </a:endParaRPr>
          </a:p>
        </p:txBody>
      </p:sp>
      <p:sp>
        <p:nvSpPr>
          <p:cNvPr id="7" name="Footer Placeholder 6"/>
          <p:cNvSpPr>
            <a:spLocks noGrp="1"/>
          </p:cNvSpPr>
          <p:nvPr>
            <p:ph type="ftr" sz="quarter" idx="14"/>
          </p:nvPr>
        </p:nvSpPr>
        <p:spPr>
          <a:xfrm>
            <a:off x="3962400" y="6601744"/>
            <a:ext cx="4267200" cy="167361"/>
          </a:xfrm>
          <a:prstGeom prst="rect">
            <a:avLst/>
          </a:prstGeom>
        </p:spPr>
        <p:txBody>
          <a:bodyPr/>
          <a:lstStyle/>
          <a:p>
            <a:r>
              <a:rPr lang="en-US">
                <a:solidFill>
                  <a:srgbClr val="000000"/>
                </a:solidFill>
              </a:rPr>
              <a:t>BOEING PROPRIETARY</a:t>
            </a:r>
            <a:endParaRPr lang="en-US" dirty="0">
              <a:solidFill>
                <a:srgbClr val="000000"/>
              </a:solidFill>
            </a:endParaRPr>
          </a:p>
        </p:txBody>
      </p:sp>
    </p:spTree>
    <p:extLst>
      <p:ext uri="{BB962C8B-B14F-4D97-AF65-F5344CB8AC3E}">
        <p14:creationId xmlns:p14="http://schemas.microsoft.com/office/powerpoint/2010/main" val="259800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Blue Logo w100">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82825" y="6656832"/>
            <a:ext cx="2915185" cy="110800"/>
          </a:xfrm>
          <a:prstGeom prst="rect">
            <a:avLst/>
          </a:prstGeom>
        </p:spPr>
        <p:txBody>
          <a:bodyPr/>
          <a:lstStyle/>
          <a:p>
            <a:r>
              <a:rPr lang="en-US">
                <a:solidFill>
                  <a:srgbClr val="000000"/>
                </a:solidFill>
              </a:rPr>
              <a:t>Copyright © 2016 Boeing. All rights reserved.</a:t>
            </a:r>
            <a:endParaRPr lang="en-US" dirty="0">
              <a:solidFill>
                <a:srgbClr val="000000"/>
              </a:solidFill>
            </a:endParaRPr>
          </a:p>
        </p:txBody>
      </p:sp>
    </p:spTree>
    <p:extLst>
      <p:ext uri="{BB962C8B-B14F-4D97-AF65-F5344CB8AC3E}">
        <p14:creationId xmlns:p14="http://schemas.microsoft.com/office/powerpoint/2010/main" val="626913653"/>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White Logo">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82825" y="6656832"/>
            <a:ext cx="2915185" cy="110800"/>
          </a:xfrm>
          <a:prstGeom prst="rect">
            <a:avLst/>
          </a:prstGeom>
        </p:spPr>
        <p:txBody>
          <a:bodyPr/>
          <a:lstStyle>
            <a:lvl1pPr>
              <a:defRPr>
                <a:solidFill>
                  <a:schemeClr val="bg1"/>
                </a:solidFill>
              </a:defRPr>
            </a:lvl1pPr>
          </a:lstStyle>
          <a:p>
            <a:r>
              <a:rPr lang="en-US">
                <a:solidFill>
                  <a:srgbClr val="FFFFFF"/>
                </a:solidFill>
              </a:rPr>
              <a:t>Copyright © 2016 Boeing. All rights reserved.</a:t>
            </a:r>
            <a:endParaRPr lang="en-US" dirty="0">
              <a:solidFill>
                <a:srgbClr val="FFFFFF"/>
              </a:solidFill>
            </a:endParaRPr>
          </a:p>
        </p:txBody>
      </p:sp>
    </p:spTree>
    <p:extLst>
      <p:ext uri="{BB962C8B-B14F-4D97-AF65-F5344CB8AC3E}">
        <p14:creationId xmlns:p14="http://schemas.microsoft.com/office/powerpoint/2010/main" val="1747280577"/>
      </p:ext>
    </p:extLst>
  </p:cSld>
  <p:clrMapOvr>
    <a:masterClrMapping/>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_Title slide_two presenters">
    <p:spTree>
      <p:nvGrpSpPr>
        <p:cNvPr id="1" name=""/>
        <p:cNvGrpSpPr/>
        <p:nvPr/>
      </p:nvGrpSpPr>
      <p:grpSpPr>
        <a:xfrm>
          <a:off x="0" y="0"/>
          <a:ext cx="0" cy="0"/>
          <a:chOff x="0" y="0"/>
          <a:chExt cx="0" cy="0"/>
        </a:xfrm>
      </p:grpSpPr>
      <p:sp>
        <p:nvSpPr>
          <p:cNvPr id="34" name="Rectangle 33"/>
          <p:cNvSpPr/>
          <p:nvPr userDrawn="1"/>
        </p:nvSpPr>
        <p:spPr>
          <a:xfrm>
            <a:off x="609340" y="6576126"/>
            <a:ext cx="3505200" cy="200055"/>
          </a:xfrm>
          <a:prstGeom prst="rect">
            <a:avLst/>
          </a:prstGeom>
        </p:spPr>
        <p:txBody>
          <a:bodyPr lIns="0" anchor="ctr">
            <a:spAutoFit/>
          </a:bodyPr>
          <a:lstStyle/>
          <a:p>
            <a:pPr algn="l" defTabSz="820738" eaLnBrk="0" fontAlgn="auto" hangingPunct="0">
              <a:spcBef>
                <a:spcPts val="0"/>
              </a:spcBef>
              <a:spcAft>
                <a:spcPts val="0"/>
              </a:spcAft>
              <a:defRPr/>
            </a:pPr>
            <a:r>
              <a:rPr lang="en-US" sz="700" dirty="0">
                <a:solidFill>
                  <a:srgbClr val="6A6A6A"/>
                </a:solidFill>
                <a:latin typeface="Arial"/>
              </a:rPr>
              <a:t>Copyright © 2021 Boeing. All rights reserved.</a:t>
            </a:r>
          </a:p>
        </p:txBody>
      </p:sp>
      <p:sp>
        <p:nvSpPr>
          <p:cNvPr id="40" name="Text Placeholder 5"/>
          <p:cNvSpPr>
            <a:spLocks noGrp="1"/>
          </p:cNvSpPr>
          <p:nvPr>
            <p:ph type="body" sz="quarter" idx="13" hasCustomPrompt="1"/>
          </p:nvPr>
        </p:nvSpPr>
        <p:spPr>
          <a:xfrm>
            <a:off x="615171" y="6093763"/>
            <a:ext cx="3241680" cy="152349"/>
          </a:xfrm>
        </p:spPr>
        <p:txBody>
          <a:bodyPr lIns="0"/>
          <a:lstStyle>
            <a:lvl1pPr marL="0" indent="0">
              <a:buNone/>
              <a:defRPr sz="1100"/>
            </a:lvl1pPr>
          </a:lstStyle>
          <a:p>
            <a:r>
              <a:rPr lang="en-US" dirty="0"/>
              <a:t>Click to add date</a:t>
            </a:r>
          </a:p>
        </p:txBody>
      </p:sp>
      <p:sp>
        <p:nvSpPr>
          <p:cNvPr id="32" name="Picture Placeholder 28"/>
          <p:cNvSpPr>
            <a:spLocks noGrp="1"/>
          </p:cNvSpPr>
          <p:nvPr>
            <p:ph type="pic" sz="quarter" idx="12" hasCustomPrompt="1"/>
          </p:nvPr>
        </p:nvSpPr>
        <p:spPr>
          <a:xfrm>
            <a:off x="-2996" y="2876695"/>
            <a:ext cx="12194997" cy="221599"/>
          </a:xfrm>
          <a:solidFill>
            <a:schemeClr val="accent2">
              <a:lumMod val="60000"/>
              <a:lumOff val="40000"/>
            </a:schemeClr>
          </a:solidFill>
        </p:spPr>
        <p:txBody>
          <a:bodyPr anchor="ctr"/>
          <a:lstStyle>
            <a:lvl1pPr algn="ctr">
              <a:defRPr sz="1600" i="0" baseline="0">
                <a:solidFill>
                  <a:schemeClr val="bg1"/>
                </a:solidFill>
              </a:defRPr>
            </a:lvl1pPr>
          </a:lstStyle>
          <a:p>
            <a:r>
              <a:rPr lang="en-US" dirty="0"/>
              <a:t>CLICK TO ADD PICTURE</a:t>
            </a:r>
          </a:p>
        </p:txBody>
      </p:sp>
      <p:sp>
        <p:nvSpPr>
          <p:cNvPr id="35" name="Rectangle 7"/>
          <p:cNvSpPr>
            <a:spLocks noChangeArrowheads="1"/>
          </p:cNvSpPr>
          <p:nvPr userDrawn="1"/>
        </p:nvSpPr>
        <p:spPr bwMode="ltGray">
          <a:xfrm>
            <a:off x="5892801" y="6614597"/>
            <a:ext cx="362156" cy="123111"/>
          </a:xfrm>
          <a:prstGeom prst="rect">
            <a:avLst/>
          </a:prstGeom>
          <a:noFill/>
        </p:spPr>
        <p:txBody>
          <a:bodyPr wrap="square" lIns="0" tIns="0" rIns="0" bIns="0" rtlCol="0" anchor="ctr">
            <a:spAutoFit/>
          </a:bodyPr>
          <a:lstStyle/>
          <a:p>
            <a:pPr fontAlgn="auto">
              <a:spcBef>
                <a:spcPts val="0"/>
              </a:spcBef>
              <a:spcAft>
                <a:spcPts val="0"/>
              </a:spcAft>
            </a:pPr>
            <a:fld id="{DFCF27A5-1A5B-48D3-A060-2758FFBB1ADD}" type="slidenum">
              <a:rPr lang="en-US" sz="800">
                <a:solidFill>
                  <a:srgbClr val="6A6A6A"/>
                </a:solidFill>
                <a:latin typeface="Arial"/>
              </a:rPr>
              <a:pPr fontAlgn="auto">
                <a:spcBef>
                  <a:spcPts val="0"/>
                </a:spcBef>
                <a:spcAft>
                  <a:spcPts val="0"/>
                </a:spcAft>
              </a:pPr>
              <a:t>‹#›</a:t>
            </a:fld>
            <a:endParaRPr lang="en-US" sz="800" dirty="0">
              <a:solidFill>
                <a:srgbClr val="6A6A6A"/>
              </a:solidFill>
              <a:latin typeface="Arial"/>
            </a:endParaRPr>
          </a:p>
        </p:txBody>
      </p:sp>
      <p:sp>
        <p:nvSpPr>
          <p:cNvPr id="24" name="Title 7"/>
          <p:cNvSpPr>
            <a:spLocks noGrp="1"/>
          </p:cNvSpPr>
          <p:nvPr>
            <p:ph type="title" hasCustomPrompt="1"/>
          </p:nvPr>
        </p:nvSpPr>
        <p:spPr>
          <a:xfrm>
            <a:off x="603731" y="5096920"/>
            <a:ext cx="10928437" cy="384530"/>
          </a:xfrm>
        </p:spPr>
        <p:txBody>
          <a:bodyPr anchor="b" anchorCtr="0"/>
          <a:lstStyle>
            <a:lvl1pPr>
              <a:lnSpc>
                <a:spcPts val="2600"/>
              </a:lnSpc>
              <a:defRPr/>
            </a:lvl1pPr>
          </a:lstStyle>
          <a:p>
            <a:pPr>
              <a:lnSpc>
                <a:spcPts val="2600"/>
              </a:lnSpc>
            </a:pPr>
            <a:r>
              <a:rPr lang="en-US" dirty="0"/>
              <a:t>Click to edit Master title style	</a:t>
            </a:r>
            <a:endParaRPr lang="en-US" dirty="0">
              <a:solidFill>
                <a:schemeClr val="accent4"/>
              </a:solidFill>
            </a:endParaRPr>
          </a:p>
        </p:txBody>
      </p:sp>
      <p:sp>
        <p:nvSpPr>
          <p:cNvPr id="25" name="Text Placeholder 2"/>
          <p:cNvSpPr>
            <a:spLocks noGrp="1"/>
          </p:cNvSpPr>
          <p:nvPr>
            <p:ph type="body" sz="quarter" idx="10" hasCustomPrompt="1"/>
          </p:nvPr>
        </p:nvSpPr>
        <p:spPr>
          <a:xfrm>
            <a:off x="604454" y="5488531"/>
            <a:ext cx="11019887" cy="584775"/>
          </a:xfrm>
        </p:spPr>
        <p:txBody>
          <a:bodyPr lIns="0"/>
          <a:lstStyle>
            <a:lvl1pPr marL="0" marR="0" indent="0" algn="l" defTabSz="914400" rtl="0" eaLnBrk="1" fontAlgn="base" latinLnBrk="0" hangingPunct="1">
              <a:lnSpc>
                <a:spcPct val="95000"/>
              </a:lnSpc>
              <a:spcBef>
                <a:spcPts val="0"/>
              </a:spcBef>
              <a:spcAft>
                <a:spcPct val="0"/>
              </a:spcAft>
              <a:buClrTx/>
              <a:buSzTx/>
              <a:buFont typeface="Arial" pitchFamily="34" charset="0"/>
              <a:buNone/>
              <a:tabLst/>
              <a:defRPr baseline="0"/>
            </a:lvl1pPr>
          </a:lstStyle>
          <a:p>
            <a:pPr marL="60325" marR="0" lvl="0" indent="-60325" algn="l" defTabSz="914400" rtl="0" eaLnBrk="1" fontAlgn="base" latinLnBrk="0" hangingPunct="1">
              <a:lnSpc>
                <a:spcPct val="95000"/>
              </a:lnSpc>
              <a:spcBef>
                <a:spcPts val="0"/>
              </a:spcBef>
              <a:spcAft>
                <a:spcPct val="0"/>
              </a:spcAft>
              <a:buClrTx/>
              <a:buSzTx/>
              <a:buFont typeface="Arial" pitchFamily="34" charset="0"/>
              <a:buChar char=" "/>
              <a:tabLst/>
              <a:defRPr/>
            </a:pPr>
            <a:r>
              <a:rPr lang="en-US" dirty="0"/>
              <a:t>Click to add presenter name | Presenter title</a:t>
            </a:r>
          </a:p>
          <a:p>
            <a:pPr marL="60325" marR="0" lvl="0" indent="-60325" algn="l" defTabSz="914400" rtl="0" eaLnBrk="1" fontAlgn="base" latinLnBrk="0" hangingPunct="1">
              <a:lnSpc>
                <a:spcPct val="95000"/>
              </a:lnSpc>
              <a:spcBef>
                <a:spcPts val="0"/>
              </a:spcBef>
              <a:spcAft>
                <a:spcPct val="0"/>
              </a:spcAft>
              <a:buClrTx/>
              <a:buSzTx/>
              <a:buFont typeface="Arial" pitchFamily="34" charset="0"/>
              <a:buChar char=" "/>
              <a:tabLst/>
              <a:defRPr/>
            </a:pPr>
            <a:r>
              <a:rPr lang="en-US" dirty="0"/>
              <a:t>Click to add presenter name | Presenter title</a:t>
            </a:r>
          </a:p>
        </p:txBody>
      </p:sp>
      <p:grpSp>
        <p:nvGrpSpPr>
          <p:cNvPr id="38" name="Group 37"/>
          <p:cNvGrpSpPr/>
          <p:nvPr userDrawn="1"/>
        </p:nvGrpSpPr>
        <p:grpSpPr>
          <a:xfrm>
            <a:off x="4650524" y="227732"/>
            <a:ext cx="2484552" cy="469205"/>
            <a:chOff x="2926637" y="3103608"/>
            <a:chExt cx="3336403" cy="770224"/>
          </a:xfrm>
          <a:gradFill>
            <a:gsLst>
              <a:gs pos="100000">
                <a:schemeClr val="accent1">
                  <a:lumMod val="75000"/>
                </a:schemeClr>
              </a:gs>
              <a:gs pos="0">
                <a:schemeClr val="accent1"/>
              </a:gs>
            </a:gsLst>
            <a:lin ang="2700000" scaled="1"/>
          </a:gradFill>
        </p:grpSpPr>
        <p:sp>
          <p:nvSpPr>
            <p:cNvPr id="39" name="Freeform 6"/>
            <p:cNvSpPr>
              <a:spLocks noEditPoints="1"/>
            </p:cNvSpPr>
            <p:nvPr/>
          </p:nvSpPr>
          <p:spPr bwMode="auto">
            <a:xfrm>
              <a:off x="2987737" y="3186926"/>
              <a:ext cx="523975" cy="520272"/>
            </a:xfrm>
            <a:custGeom>
              <a:avLst/>
              <a:gdLst>
                <a:gd name="T0" fmla="*/ 60 w 120"/>
                <a:gd name="T1" fmla="*/ 0 h 119"/>
                <a:gd name="T2" fmla="*/ 0 w 120"/>
                <a:gd name="T3" fmla="*/ 60 h 119"/>
                <a:gd name="T4" fmla="*/ 60 w 120"/>
                <a:gd name="T5" fmla="*/ 119 h 119"/>
                <a:gd name="T6" fmla="*/ 120 w 120"/>
                <a:gd name="T7" fmla="*/ 60 h 119"/>
                <a:gd name="T8" fmla="*/ 60 w 120"/>
                <a:gd name="T9" fmla="*/ 0 h 119"/>
                <a:gd name="T10" fmla="*/ 60 w 120"/>
                <a:gd name="T11" fmla="*/ 0 h 119"/>
                <a:gd name="T12" fmla="*/ 60 w 120"/>
                <a:gd name="T13" fmla="*/ 0 h 119"/>
                <a:gd name="T14" fmla="*/ 60 w 120"/>
                <a:gd name="T15" fmla="*/ 115 h 119"/>
                <a:gd name="T16" fmla="*/ 5 w 120"/>
                <a:gd name="T17" fmla="*/ 60 h 119"/>
                <a:gd name="T18" fmla="*/ 60 w 120"/>
                <a:gd name="T19" fmla="*/ 5 h 119"/>
                <a:gd name="T20" fmla="*/ 115 w 120"/>
                <a:gd name="T21" fmla="*/ 60 h 119"/>
                <a:gd name="T22" fmla="*/ 60 w 120"/>
                <a:gd name="T23" fmla="*/ 115 h 119"/>
                <a:gd name="T24" fmla="*/ 60 w 120"/>
                <a:gd name="T25" fmla="*/ 115 h 119"/>
                <a:gd name="T26" fmla="*/ 60 w 120"/>
                <a:gd name="T27" fmla="*/ 11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19">
                  <a:moveTo>
                    <a:pt x="60" y="0"/>
                  </a:moveTo>
                  <a:cubicBezTo>
                    <a:pt x="27" y="0"/>
                    <a:pt x="0" y="27"/>
                    <a:pt x="0" y="60"/>
                  </a:cubicBezTo>
                  <a:cubicBezTo>
                    <a:pt x="0" y="93"/>
                    <a:pt x="27" y="119"/>
                    <a:pt x="60" y="119"/>
                  </a:cubicBezTo>
                  <a:cubicBezTo>
                    <a:pt x="93" y="119"/>
                    <a:pt x="120" y="93"/>
                    <a:pt x="120" y="60"/>
                  </a:cubicBezTo>
                  <a:cubicBezTo>
                    <a:pt x="120" y="27"/>
                    <a:pt x="93" y="0"/>
                    <a:pt x="60" y="0"/>
                  </a:cubicBezTo>
                  <a:cubicBezTo>
                    <a:pt x="60" y="0"/>
                    <a:pt x="60" y="0"/>
                    <a:pt x="60" y="0"/>
                  </a:cubicBezTo>
                  <a:cubicBezTo>
                    <a:pt x="60" y="0"/>
                    <a:pt x="60" y="0"/>
                    <a:pt x="60" y="0"/>
                  </a:cubicBezTo>
                  <a:close/>
                  <a:moveTo>
                    <a:pt x="60" y="115"/>
                  </a:moveTo>
                  <a:cubicBezTo>
                    <a:pt x="30" y="115"/>
                    <a:pt x="5" y="90"/>
                    <a:pt x="5" y="60"/>
                  </a:cubicBezTo>
                  <a:cubicBezTo>
                    <a:pt x="5" y="29"/>
                    <a:pt x="30" y="5"/>
                    <a:pt x="60" y="5"/>
                  </a:cubicBezTo>
                  <a:cubicBezTo>
                    <a:pt x="91" y="5"/>
                    <a:pt x="115" y="29"/>
                    <a:pt x="115" y="60"/>
                  </a:cubicBezTo>
                  <a:cubicBezTo>
                    <a:pt x="115" y="90"/>
                    <a:pt x="91" y="115"/>
                    <a:pt x="60" y="115"/>
                  </a:cubicBezTo>
                  <a:cubicBezTo>
                    <a:pt x="60" y="115"/>
                    <a:pt x="60" y="115"/>
                    <a:pt x="60" y="115"/>
                  </a:cubicBezTo>
                  <a:cubicBezTo>
                    <a:pt x="60" y="115"/>
                    <a:pt x="60" y="115"/>
                    <a:pt x="60" y="115"/>
                  </a:cubicBez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b="1">
                <a:solidFill>
                  <a:prstClr val="black"/>
                </a:solidFill>
                <a:latin typeface="Arial"/>
              </a:endParaRPr>
            </a:p>
          </p:txBody>
        </p:sp>
        <p:sp>
          <p:nvSpPr>
            <p:cNvPr id="41" name="Freeform 7"/>
            <p:cNvSpPr>
              <a:spLocks/>
            </p:cNvSpPr>
            <p:nvPr/>
          </p:nvSpPr>
          <p:spPr bwMode="auto">
            <a:xfrm>
              <a:off x="2926637" y="3103608"/>
              <a:ext cx="603589" cy="770224"/>
            </a:xfrm>
            <a:custGeom>
              <a:avLst/>
              <a:gdLst>
                <a:gd name="T0" fmla="*/ 138 w 138"/>
                <a:gd name="T1" fmla="*/ 0 h 176"/>
                <a:gd name="T2" fmla="*/ 25 w 138"/>
                <a:gd name="T3" fmla="*/ 169 h 176"/>
                <a:gd name="T4" fmla="*/ 74 w 138"/>
                <a:gd name="T5" fmla="*/ 142 h 176"/>
                <a:gd name="T6" fmla="*/ 40 w 138"/>
                <a:gd name="T7" fmla="*/ 157 h 176"/>
                <a:gd name="T8" fmla="*/ 138 w 138"/>
                <a:gd name="T9" fmla="*/ 0 h 176"/>
                <a:gd name="T10" fmla="*/ 138 w 138"/>
                <a:gd name="T11" fmla="*/ 0 h 176"/>
                <a:gd name="T12" fmla="*/ 138 w 138"/>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138" h="176">
                  <a:moveTo>
                    <a:pt x="138" y="0"/>
                  </a:moveTo>
                  <a:cubicBezTo>
                    <a:pt x="52" y="51"/>
                    <a:pt x="0" y="152"/>
                    <a:pt x="25" y="169"/>
                  </a:cubicBezTo>
                  <a:cubicBezTo>
                    <a:pt x="36" y="176"/>
                    <a:pt x="60" y="163"/>
                    <a:pt x="74" y="142"/>
                  </a:cubicBezTo>
                  <a:cubicBezTo>
                    <a:pt x="74" y="142"/>
                    <a:pt x="52" y="162"/>
                    <a:pt x="40" y="157"/>
                  </a:cubicBezTo>
                  <a:cubicBezTo>
                    <a:pt x="18" y="149"/>
                    <a:pt x="62" y="64"/>
                    <a:pt x="138" y="0"/>
                  </a:cubicBezTo>
                  <a:cubicBezTo>
                    <a:pt x="138" y="0"/>
                    <a:pt x="138" y="0"/>
                    <a:pt x="138" y="0"/>
                  </a:cubicBezTo>
                  <a:cubicBezTo>
                    <a:pt x="138" y="0"/>
                    <a:pt x="138" y="0"/>
                    <a:pt x="138" y="0"/>
                  </a:cubicBez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b="1">
                <a:solidFill>
                  <a:prstClr val="black"/>
                </a:solidFill>
                <a:latin typeface="Arial"/>
              </a:endParaRPr>
            </a:p>
          </p:txBody>
        </p:sp>
        <p:sp>
          <p:nvSpPr>
            <p:cNvPr id="42" name="Freeform 8"/>
            <p:cNvSpPr>
              <a:spLocks/>
            </p:cNvSpPr>
            <p:nvPr/>
          </p:nvSpPr>
          <p:spPr bwMode="auto">
            <a:xfrm>
              <a:off x="3350631" y="3475760"/>
              <a:ext cx="546193" cy="174041"/>
            </a:xfrm>
            <a:custGeom>
              <a:avLst/>
              <a:gdLst>
                <a:gd name="T0" fmla="*/ 21 w 125"/>
                <a:gd name="T1" fmla="*/ 40 h 40"/>
                <a:gd name="T2" fmla="*/ 125 w 125"/>
                <a:gd name="T3" fmla="*/ 36 h 40"/>
                <a:gd name="T4" fmla="*/ 0 w 125"/>
                <a:gd name="T5" fmla="*/ 0 h 40"/>
                <a:gd name="T6" fmla="*/ 0 w 125"/>
                <a:gd name="T7" fmla="*/ 0 h 40"/>
                <a:gd name="T8" fmla="*/ 21 w 125"/>
                <a:gd name="T9" fmla="*/ 40 h 40"/>
                <a:gd name="T10" fmla="*/ 21 w 125"/>
                <a:gd name="T11" fmla="*/ 40 h 40"/>
              </a:gdLst>
              <a:ahLst/>
              <a:cxnLst>
                <a:cxn ang="0">
                  <a:pos x="T0" y="T1"/>
                </a:cxn>
                <a:cxn ang="0">
                  <a:pos x="T2" y="T3"/>
                </a:cxn>
                <a:cxn ang="0">
                  <a:pos x="T4" y="T5"/>
                </a:cxn>
                <a:cxn ang="0">
                  <a:pos x="T6" y="T7"/>
                </a:cxn>
                <a:cxn ang="0">
                  <a:pos x="T8" y="T9"/>
                </a:cxn>
                <a:cxn ang="0">
                  <a:pos x="T10" y="T11"/>
                </a:cxn>
              </a:cxnLst>
              <a:rect l="0" t="0" r="r" b="b"/>
              <a:pathLst>
                <a:path w="125" h="40">
                  <a:moveTo>
                    <a:pt x="21" y="40"/>
                  </a:moveTo>
                  <a:cubicBezTo>
                    <a:pt x="47" y="38"/>
                    <a:pt x="125" y="36"/>
                    <a:pt x="125" y="36"/>
                  </a:cubicBezTo>
                  <a:cubicBezTo>
                    <a:pt x="125" y="31"/>
                    <a:pt x="41" y="38"/>
                    <a:pt x="0" y="0"/>
                  </a:cubicBezTo>
                  <a:cubicBezTo>
                    <a:pt x="0" y="0"/>
                    <a:pt x="0" y="0"/>
                    <a:pt x="0" y="0"/>
                  </a:cubicBezTo>
                  <a:cubicBezTo>
                    <a:pt x="21" y="40"/>
                    <a:pt x="21" y="40"/>
                    <a:pt x="21" y="40"/>
                  </a:cubicBezTo>
                  <a:cubicBezTo>
                    <a:pt x="21" y="40"/>
                    <a:pt x="21" y="40"/>
                    <a:pt x="21" y="40"/>
                  </a:cubicBez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b="1">
                <a:solidFill>
                  <a:prstClr val="black"/>
                </a:solidFill>
                <a:latin typeface="Arial"/>
              </a:endParaRPr>
            </a:p>
          </p:txBody>
        </p:sp>
        <p:sp>
          <p:nvSpPr>
            <p:cNvPr id="43" name="Freeform 9"/>
            <p:cNvSpPr>
              <a:spLocks/>
            </p:cNvSpPr>
            <p:nvPr/>
          </p:nvSpPr>
          <p:spPr bwMode="auto">
            <a:xfrm>
              <a:off x="4667048" y="3260986"/>
              <a:ext cx="498054" cy="272171"/>
            </a:xfrm>
            <a:custGeom>
              <a:avLst/>
              <a:gdLst>
                <a:gd name="T0" fmla="*/ 111 w 269"/>
                <a:gd name="T1" fmla="*/ 0 h 147"/>
                <a:gd name="T2" fmla="*/ 269 w 269"/>
                <a:gd name="T3" fmla="*/ 0 h 147"/>
                <a:gd name="T4" fmla="*/ 248 w 269"/>
                <a:gd name="T5" fmla="*/ 31 h 147"/>
                <a:gd name="T6" fmla="*/ 168 w 269"/>
                <a:gd name="T7" fmla="*/ 31 h 147"/>
                <a:gd name="T8" fmla="*/ 146 w 269"/>
                <a:gd name="T9" fmla="*/ 57 h 147"/>
                <a:gd name="T10" fmla="*/ 227 w 269"/>
                <a:gd name="T11" fmla="*/ 57 h 147"/>
                <a:gd name="T12" fmla="*/ 206 w 269"/>
                <a:gd name="T13" fmla="*/ 88 h 147"/>
                <a:gd name="T14" fmla="*/ 125 w 269"/>
                <a:gd name="T15" fmla="*/ 88 h 147"/>
                <a:gd name="T16" fmla="*/ 104 w 269"/>
                <a:gd name="T17" fmla="*/ 116 h 147"/>
                <a:gd name="T18" fmla="*/ 184 w 269"/>
                <a:gd name="T19" fmla="*/ 116 h 147"/>
                <a:gd name="T20" fmla="*/ 161 w 269"/>
                <a:gd name="T21" fmla="*/ 147 h 147"/>
                <a:gd name="T22" fmla="*/ 0 w 269"/>
                <a:gd name="T23" fmla="*/ 147 h 147"/>
                <a:gd name="T24" fmla="*/ 111 w 269"/>
                <a:gd name="T25" fmla="*/ 0 h 147"/>
                <a:gd name="T26" fmla="*/ 111 w 269"/>
                <a:gd name="T27" fmla="*/ 0 h 147"/>
                <a:gd name="T28" fmla="*/ 111 w 269"/>
                <a:gd name="T2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9" h="147">
                  <a:moveTo>
                    <a:pt x="111" y="0"/>
                  </a:moveTo>
                  <a:lnTo>
                    <a:pt x="269" y="0"/>
                  </a:lnTo>
                  <a:lnTo>
                    <a:pt x="248" y="31"/>
                  </a:lnTo>
                  <a:lnTo>
                    <a:pt x="168" y="31"/>
                  </a:lnTo>
                  <a:lnTo>
                    <a:pt x="146" y="57"/>
                  </a:lnTo>
                  <a:lnTo>
                    <a:pt x="227" y="57"/>
                  </a:lnTo>
                  <a:lnTo>
                    <a:pt x="206" y="88"/>
                  </a:lnTo>
                  <a:lnTo>
                    <a:pt x="125" y="88"/>
                  </a:lnTo>
                  <a:lnTo>
                    <a:pt x="104" y="116"/>
                  </a:lnTo>
                  <a:lnTo>
                    <a:pt x="184" y="116"/>
                  </a:lnTo>
                  <a:lnTo>
                    <a:pt x="161" y="147"/>
                  </a:lnTo>
                  <a:lnTo>
                    <a:pt x="0" y="147"/>
                  </a:lnTo>
                  <a:lnTo>
                    <a:pt x="111" y="0"/>
                  </a:lnTo>
                  <a:lnTo>
                    <a:pt x="111" y="0"/>
                  </a:lnTo>
                  <a:lnTo>
                    <a:pt x="111" y="0"/>
                  </a:ln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b="1">
                <a:solidFill>
                  <a:prstClr val="black"/>
                </a:solidFill>
                <a:latin typeface="Arial"/>
              </a:endParaRPr>
            </a:p>
          </p:txBody>
        </p:sp>
        <p:sp>
          <p:nvSpPr>
            <p:cNvPr id="44" name="Freeform 10"/>
            <p:cNvSpPr>
              <a:spLocks/>
            </p:cNvSpPr>
            <p:nvPr/>
          </p:nvSpPr>
          <p:spPr bwMode="auto">
            <a:xfrm>
              <a:off x="5048456" y="3260986"/>
              <a:ext cx="349934" cy="272171"/>
            </a:xfrm>
            <a:custGeom>
              <a:avLst/>
              <a:gdLst>
                <a:gd name="T0" fmla="*/ 0 w 189"/>
                <a:gd name="T1" fmla="*/ 147 h 147"/>
                <a:gd name="T2" fmla="*/ 111 w 189"/>
                <a:gd name="T3" fmla="*/ 0 h 147"/>
                <a:gd name="T4" fmla="*/ 189 w 189"/>
                <a:gd name="T5" fmla="*/ 0 h 147"/>
                <a:gd name="T6" fmla="*/ 80 w 189"/>
                <a:gd name="T7" fmla="*/ 147 h 147"/>
                <a:gd name="T8" fmla="*/ 0 w 189"/>
                <a:gd name="T9" fmla="*/ 147 h 147"/>
                <a:gd name="T10" fmla="*/ 0 w 189"/>
                <a:gd name="T11" fmla="*/ 147 h 147"/>
                <a:gd name="T12" fmla="*/ 0 w 189"/>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89" h="147">
                  <a:moveTo>
                    <a:pt x="0" y="147"/>
                  </a:moveTo>
                  <a:lnTo>
                    <a:pt x="111" y="0"/>
                  </a:lnTo>
                  <a:lnTo>
                    <a:pt x="189" y="0"/>
                  </a:lnTo>
                  <a:lnTo>
                    <a:pt x="80" y="147"/>
                  </a:lnTo>
                  <a:lnTo>
                    <a:pt x="0" y="147"/>
                  </a:lnTo>
                  <a:lnTo>
                    <a:pt x="0" y="147"/>
                  </a:lnTo>
                  <a:lnTo>
                    <a:pt x="0" y="147"/>
                  </a:ln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b="1">
                <a:solidFill>
                  <a:prstClr val="black"/>
                </a:solidFill>
                <a:latin typeface="Arial"/>
              </a:endParaRPr>
            </a:p>
          </p:txBody>
        </p:sp>
        <p:sp>
          <p:nvSpPr>
            <p:cNvPr id="45" name="Freeform 11"/>
            <p:cNvSpPr>
              <a:spLocks/>
            </p:cNvSpPr>
            <p:nvPr/>
          </p:nvSpPr>
          <p:spPr bwMode="auto">
            <a:xfrm>
              <a:off x="5287299" y="3260986"/>
              <a:ext cx="551747" cy="272171"/>
            </a:xfrm>
            <a:custGeom>
              <a:avLst/>
              <a:gdLst>
                <a:gd name="T0" fmla="*/ 190 w 298"/>
                <a:gd name="T1" fmla="*/ 76 h 147"/>
                <a:gd name="T2" fmla="*/ 173 w 298"/>
                <a:gd name="T3" fmla="*/ 0 h 147"/>
                <a:gd name="T4" fmla="*/ 112 w 298"/>
                <a:gd name="T5" fmla="*/ 0 h 147"/>
                <a:gd name="T6" fmla="*/ 0 w 298"/>
                <a:gd name="T7" fmla="*/ 147 h 147"/>
                <a:gd name="T8" fmla="*/ 55 w 298"/>
                <a:gd name="T9" fmla="*/ 147 h 147"/>
                <a:gd name="T10" fmla="*/ 109 w 298"/>
                <a:gd name="T11" fmla="*/ 73 h 147"/>
                <a:gd name="T12" fmla="*/ 126 w 298"/>
                <a:gd name="T13" fmla="*/ 147 h 147"/>
                <a:gd name="T14" fmla="*/ 190 w 298"/>
                <a:gd name="T15" fmla="*/ 147 h 147"/>
                <a:gd name="T16" fmla="*/ 298 w 298"/>
                <a:gd name="T17" fmla="*/ 0 h 147"/>
                <a:gd name="T18" fmla="*/ 246 w 298"/>
                <a:gd name="T19" fmla="*/ 0 h 147"/>
                <a:gd name="T20" fmla="*/ 190 w 298"/>
                <a:gd name="T21" fmla="*/ 76 h 147"/>
                <a:gd name="T22" fmla="*/ 190 w 298"/>
                <a:gd name="T23" fmla="*/ 76 h 147"/>
                <a:gd name="T24" fmla="*/ 190 w 298"/>
                <a:gd name="T25" fmla="*/ 7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147">
                  <a:moveTo>
                    <a:pt x="190" y="76"/>
                  </a:moveTo>
                  <a:lnTo>
                    <a:pt x="173" y="0"/>
                  </a:lnTo>
                  <a:lnTo>
                    <a:pt x="112" y="0"/>
                  </a:lnTo>
                  <a:lnTo>
                    <a:pt x="0" y="147"/>
                  </a:lnTo>
                  <a:lnTo>
                    <a:pt x="55" y="147"/>
                  </a:lnTo>
                  <a:lnTo>
                    <a:pt x="109" y="73"/>
                  </a:lnTo>
                  <a:lnTo>
                    <a:pt x="126" y="147"/>
                  </a:lnTo>
                  <a:lnTo>
                    <a:pt x="190" y="147"/>
                  </a:lnTo>
                  <a:lnTo>
                    <a:pt x="298" y="0"/>
                  </a:lnTo>
                  <a:lnTo>
                    <a:pt x="246" y="0"/>
                  </a:lnTo>
                  <a:lnTo>
                    <a:pt x="190" y="76"/>
                  </a:lnTo>
                  <a:lnTo>
                    <a:pt x="190" y="76"/>
                  </a:lnTo>
                  <a:lnTo>
                    <a:pt x="190" y="76"/>
                  </a:ln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b="1">
                <a:solidFill>
                  <a:prstClr val="black"/>
                </a:solidFill>
                <a:latin typeface="Arial"/>
              </a:endParaRPr>
            </a:p>
          </p:txBody>
        </p:sp>
        <p:sp>
          <p:nvSpPr>
            <p:cNvPr id="46" name="Freeform 12"/>
            <p:cNvSpPr>
              <a:spLocks/>
            </p:cNvSpPr>
            <p:nvPr/>
          </p:nvSpPr>
          <p:spPr bwMode="auto">
            <a:xfrm>
              <a:off x="5761283" y="3260986"/>
              <a:ext cx="501757" cy="272171"/>
            </a:xfrm>
            <a:custGeom>
              <a:avLst/>
              <a:gdLst>
                <a:gd name="T0" fmla="*/ 109 w 115"/>
                <a:gd name="T1" fmla="*/ 29 h 62"/>
                <a:gd name="T2" fmla="*/ 68 w 115"/>
                <a:gd name="T3" fmla="*/ 29 h 62"/>
                <a:gd name="T4" fmla="*/ 55 w 115"/>
                <a:gd name="T5" fmla="*/ 46 h 62"/>
                <a:gd name="T6" fmla="*/ 55 w 115"/>
                <a:gd name="T7" fmla="*/ 46 h 62"/>
                <a:gd name="T8" fmla="*/ 49 w 115"/>
                <a:gd name="T9" fmla="*/ 49 h 62"/>
                <a:gd name="T10" fmla="*/ 49 w 115"/>
                <a:gd name="T11" fmla="*/ 49 h 62"/>
                <a:gd name="T12" fmla="*/ 39 w 115"/>
                <a:gd name="T13" fmla="*/ 49 h 62"/>
                <a:gd name="T14" fmla="*/ 39 w 115"/>
                <a:gd name="T15" fmla="*/ 49 h 62"/>
                <a:gd name="T16" fmla="*/ 37 w 115"/>
                <a:gd name="T17" fmla="*/ 47 h 62"/>
                <a:gd name="T18" fmla="*/ 38 w 115"/>
                <a:gd name="T19" fmla="*/ 46 h 62"/>
                <a:gd name="T20" fmla="*/ 38 w 115"/>
                <a:gd name="T21" fmla="*/ 46 h 62"/>
                <a:gd name="T22" fmla="*/ 60 w 115"/>
                <a:gd name="T23" fmla="*/ 16 h 62"/>
                <a:gd name="T24" fmla="*/ 60 w 115"/>
                <a:gd name="T25" fmla="*/ 16 h 62"/>
                <a:gd name="T26" fmla="*/ 66 w 115"/>
                <a:gd name="T27" fmla="*/ 13 h 62"/>
                <a:gd name="T28" fmla="*/ 66 w 115"/>
                <a:gd name="T29" fmla="*/ 13 h 62"/>
                <a:gd name="T30" fmla="*/ 75 w 115"/>
                <a:gd name="T31" fmla="*/ 13 h 62"/>
                <a:gd name="T32" fmla="*/ 75 w 115"/>
                <a:gd name="T33" fmla="*/ 13 h 62"/>
                <a:gd name="T34" fmla="*/ 77 w 115"/>
                <a:gd name="T35" fmla="*/ 15 h 62"/>
                <a:gd name="T36" fmla="*/ 77 w 115"/>
                <a:gd name="T37" fmla="*/ 17 h 62"/>
                <a:gd name="T38" fmla="*/ 77 w 115"/>
                <a:gd name="T39" fmla="*/ 17 h 62"/>
                <a:gd name="T40" fmla="*/ 73 w 115"/>
                <a:gd name="T41" fmla="*/ 22 h 62"/>
                <a:gd name="T42" fmla="*/ 107 w 115"/>
                <a:gd name="T43" fmla="*/ 22 h 62"/>
                <a:gd name="T44" fmla="*/ 113 w 115"/>
                <a:gd name="T45" fmla="*/ 14 h 62"/>
                <a:gd name="T46" fmla="*/ 113 w 115"/>
                <a:gd name="T47" fmla="*/ 14 h 62"/>
                <a:gd name="T48" fmla="*/ 115 w 115"/>
                <a:gd name="T49" fmla="*/ 9 h 62"/>
                <a:gd name="T50" fmla="*/ 106 w 115"/>
                <a:gd name="T51" fmla="*/ 0 h 62"/>
                <a:gd name="T52" fmla="*/ 106 w 115"/>
                <a:gd name="T53" fmla="*/ 0 h 62"/>
                <a:gd name="T54" fmla="*/ 52 w 115"/>
                <a:gd name="T55" fmla="*/ 0 h 62"/>
                <a:gd name="T56" fmla="*/ 52 w 115"/>
                <a:gd name="T57" fmla="*/ 0 h 62"/>
                <a:gd name="T58" fmla="*/ 29 w 115"/>
                <a:gd name="T59" fmla="*/ 12 h 62"/>
                <a:gd name="T60" fmla="*/ 29 w 115"/>
                <a:gd name="T61" fmla="*/ 12 h 62"/>
                <a:gd name="T62" fmla="*/ 1 w 115"/>
                <a:gd name="T63" fmla="*/ 49 h 62"/>
                <a:gd name="T64" fmla="*/ 1 w 115"/>
                <a:gd name="T65" fmla="*/ 49 h 62"/>
                <a:gd name="T66" fmla="*/ 0 w 115"/>
                <a:gd name="T67" fmla="*/ 54 h 62"/>
                <a:gd name="T68" fmla="*/ 8 w 115"/>
                <a:gd name="T69" fmla="*/ 62 h 62"/>
                <a:gd name="T70" fmla="*/ 8 w 115"/>
                <a:gd name="T71" fmla="*/ 62 h 62"/>
                <a:gd name="T72" fmla="*/ 62 w 115"/>
                <a:gd name="T73" fmla="*/ 62 h 62"/>
                <a:gd name="T74" fmla="*/ 62 w 115"/>
                <a:gd name="T75" fmla="*/ 62 h 62"/>
                <a:gd name="T76" fmla="*/ 85 w 115"/>
                <a:gd name="T77" fmla="*/ 51 h 62"/>
                <a:gd name="T78" fmla="*/ 85 w 115"/>
                <a:gd name="T79" fmla="*/ 51 h 62"/>
                <a:gd name="T80" fmla="*/ 92 w 115"/>
                <a:gd name="T81" fmla="*/ 42 h 62"/>
                <a:gd name="T82" fmla="*/ 100 w 115"/>
                <a:gd name="T83" fmla="*/ 42 h 62"/>
                <a:gd name="T84" fmla="*/ 109 w 115"/>
                <a:gd name="T85" fmla="*/ 29 h 62"/>
                <a:gd name="T86" fmla="*/ 109 w 115"/>
                <a:gd name="T87"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5" h="62">
                  <a:moveTo>
                    <a:pt x="109" y="29"/>
                  </a:moveTo>
                  <a:cubicBezTo>
                    <a:pt x="68" y="29"/>
                    <a:pt x="68" y="29"/>
                    <a:pt x="68" y="29"/>
                  </a:cubicBezTo>
                  <a:cubicBezTo>
                    <a:pt x="55" y="46"/>
                    <a:pt x="55" y="46"/>
                    <a:pt x="55" y="46"/>
                  </a:cubicBezTo>
                  <a:cubicBezTo>
                    <a:pt x="55" y="46"/>
                    <a:pt x="55" y="46"/>
                    <a:pt x="55" y="46"/>
                  </a:cubicBezTo>
                  <a:cubicBezTo>
                    <a:pt x="53" y="48"/>
                    <a:pt x="51" y="49"/>
                    <a:pt x="49" y="49"/>
                  </a:cubicBezTo>
                  <a:cubicBezTo>
                    <a:pt x="49" y="49"/>
                    <a:pt x="49" y="49"/>
                    <a:pt x="49" y="49"/>
                  </a:cubicBezTo>
                  <a:cubicBezTo>
                    <a:pt x="39" y="49"/>
                    <a:pt x="39" y="49"/>
                    <a:pt x="39" y="49"/>
                  </a:cubicBezTo>
                  <a:cubicBezTo>
                    <a:pt x="39" y="49"/>
                    <a:pt x="39" y="49"/>
                    <a:pt x="39" y="49"/>
                  </a:cubicBezTo>
                  <a:cubicBezTo>
                    <a:pt x="38" y="49"/>
                    <a:pt x="37" y="48"/>
                    <a:pt x="37" y="47"/>
                  </a:cubicBezTo>
                  <a:cubicBezTo>
                    <a:pt x="37" y="47"/>
                    <a:pt x="37" y="46"/>
                    <a:pt x="38" y="46"/>
                  </a:cubicBezTo>
                  <a:cubicBezTo>
                    <a:pt x="38" y="46"/>
                    <a:pt x="38" y="46"/>
                    <a:pt x="38" y="46"/>
                  </a:cubicBezTo>
                  <a:cubicBezTo>
                    <a:pt x="60" y="16"/>
                    <a:pt x="60" y="16"/>
                    <a:pt x="60" y="16"/>
                  </a:cubicBezTo>
                  <a:cubicBezTo>
                    <a:pt x="60" y="16"/>
                    <a:pt x="60" y="16"/>
                    <a:pt x="60" y="16"/>
                  </a:cubicBezTo>
                  <a:cubicBezTo>
                    <a:pt x="61" y="14"/>
                    <a:pt x="63" y="13"/>
                    <a:pt x="66" y="13"/>
                  </a:cubicBezTo>
                  <a:cubicBezTo>
                    <a:pt x="66" y="13"/>
                    <a:pt x="66" y="13"/>
                    <a:pt x="66" y="13"/>
                  </a:cubicBezTo>
                  <a:cubicBezTo>
                    <a:pt x="75" y="13"/>
                    <a:pt x="75" y="13"/>
                    <a:pt x="75" y="13"/>
                  </a:cubicBezTo>
                  <a:cubicBezTo>
                    <a:pt x="75" y="13"/>
                    <a:pt x="75" y="13"/>
                    <a:pt x="75" y="13"/>
                  </a:cubicBezTo>
                  <a:cubicBezTo>
                    <a:pt x="76" y="13"/>
                    <a:pt x="77" y="14"/>
                    <a:pt x="77" y="15"/>
                  </a:cubicBezTo>
                  <a:cubicBezTo>
                    <a:pt x="77" y="16"/>
                    <a:pt x="77" y="16"/>
                    <a:pt x="77" y="17"/>
                  </a:cubicBezTo>
                  <a:cubicBezTo>
                    <a:pt x="77" y="17"/>
                    <a:pt x="77" y="17"/>
                    <a:pt x="77" y="17"/>
                  </a:cubicBezTo>
                  <a:cubicBezTo>
                    <a:pt x="73" y="22"/>
                    <a:pt x="73" y="22"/>
                    <a:pt x="73" y="22"/>
                  </a:cubicBezTo>
                  <a:cubicBezTo>
                    <a:pt x="107" y="22"/>
                    <a:pt x="107" y="22"/>
                    <a:pt x="107" y="22"/>
                  </a:cubicBezTo>
                  <a:cubicBezTo>
                    <a:pt x="113" y="14"/>
                    <a:pt x="113" y="14"/>
                    <a:pt x="113" y="14"/>
                  </a:cubicBezTo>
                  <a:cubicBezTo>
                    <a:pt x="113" y="14"/>
                    <a:pt x="113" y="14"/>
                    <a:pt x="113" y="14"/>
                  </a:cubicBezTo>
                  <a:cubicBezTo>
                    <a:pt x="114" y="12"/>
                    <a:pt x="115" y="11"/>
                    <a:pt x="115" y="9"/>
                  </a:cubicBezTo>
                  <a:cubicBezTo>
                    <a:pt x="115" y="4"/>
                    <a:pt x="111" y="0"/>
                    <a:pt x="106" y="0"/>
                  </a:cubicBezTo>
                  <a:cubicBezTo>
                    <a:pt x="106" y="0"/>
                    <a:pt x="106" y="0"/>
                    <a:pt x="106" y="0"/>
                  </a:cubicBezTo>
                  <a:cubicBezTo>
                    <a:pt x="52" y="0"/>
                    <a:pt x="52" y="0"/>
                    <a:pt x="52" y="0"/>
                  </a:cubicBezTo>
                  <a:cubicBezTo>
                    <a:pt x="52" y="0"/>
                    <a:pt x="52" y="0"/>
                    <a:pt x="52" y="0"/>
                  </a:cubicBezTo>
                  <a:cubicBezTo>
                    <a:pt x="43" y="0"/>
                    <a:pt x="35" y="5"/>
                    <a:pt x="29" y="12"/>
                  </a:cubicBezTo>
                  <a:cubicBezTo>
                    <a:pt x="29" y="12"/>
                    <a:pt x="29" y="12"/>
                    <a:pt x="29" y="12"/>
                  </a:cubicBezTo>
                  <a:cubicBezTo>
                    <a:pt x="1" y="49"/>
                    <a:pt x="1" y="49"/>
                    <a:pt x="1" y="49"/>
                  </a:cubicBezTo>
                  <a:cubicBezTo>
                    <a:pt x="1" y="49"/>
                    <a:pt x="1" y="49"/>
                    <a:pt x="1" y="49"/>
                  </a:cubicBezTo>
                  <a:cubicBezTo>
                    <a:pt x="0" y="50"/>
                    <a:pt x="0" y="52"/>
                    <a:pt x="0" y="54"/>
                  </a:cubicBezTo>
                  <a:cubicBezTo>
                    <a:pt x="0" y="58"/>
                    <a:pt x="3" y="62"/>
                    <a:pt x="8" y="62"/>
                  </a:cubicBezTo>
                  <a:cubicBezTo>
                    <a:pt x="8" y="62"/>
                    <a:pt x="8" y="62"/>
                    <a:pt x="8" y="62"/>
                  </a:cubicBezTo>
                  <a:cubicBezTo>
                    <a:pt x="62" y="62"/>
                    <a:pt x="62" y="62"/>
                    <a:pt x="62" y="62"/>
                  </a:cubicBezTo>
                  <a:cubicBezTo>
                    <a:pt x="62" y="62"/>
                    <a:pt x="62" y="62"/>
                    <a:pt x="62" y="62"/>
                  </a:cubicBezTo>
                  <a:cubicBezTo>
                    <a:pt x="72" y="62"/>
                    <a:pt x="80" y="58"/>
                    <a:pt x="85" y="51"/>
                  </a:cubicBezTo>
                  <a:cubicBezTo>
                    <a:pt x="85" y="51"/>
                    <a:pt x="85" y="51"/>
                    <a:pt x="85" y="51"/>
                  </a:cubicBezTo>
                  <a:cubicBezTo>
                    <a:pt x="92" y="42"/>
                    <a:pt x="92" y="42"/>
                    <a:pt x="92" y="42"/>
                  </a:cubicBezTo>
                  <a:cubicBezTo>
                    <a:pt x="100" y="42"/>
                    <a:pt x="100" y="42"/>
                    <a:pt x="100" y="42"/>
                  </a:cubicBezTo>
                  <a:cubicBezTo>
                    <a:pt x="109" y="29"/>
                    <a:pt x="109" y="29"/>
                    <a:pt x="109" y="29"/>
                  </a:cubicBezTo>
                  <a:cubicBezTo>
                    <a:pt x="109" y="29"/>
                    <a:pt x="109" y="29"/>
                    <a:pt x="109" y="29"/>
                  </a:cubicBez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b="1">
                <a:solidFill>
                  <a:prstClr val="black"/>
                </a:solidFill>
                <a:latin typeface="Arial"/>
              </a:endParaRPr>
            </a:p>
          </p:txBody>
        </p:sp>
        <p:sp>
          <p:nvSpPr>
            <p:cNvPr id="47" name="Freeform 13"/>
            <p:cNvSpPr>
              <a:spLocks noEditPoints="1"/>
            </p:cNvSpPr>
            <p:nvPr/>
          </p:nvSpPr>
          <p:spPr bwMode="auto">
            <a:xfrm>
              <a:off x="4246757" y="3260986"/>
              <a:ext cx="503608" cy="272171"/>
            </a:xfrm>
            <a:custGeom>
              <a:avLst/>
              <a:gdLst>
                <a:gd name="T0" fmla="*/ 107 w 115"/>
                <a:gd name="T1" fmla="*/ 0 h 62"/>
                <a:gd name="T2" fmla="*/ 52 w 115"/>
                <a:gd name="T3" fmla="*/ 0 h 62"/>
                <a:gd name="T4" fmla="*/ 52 w 115"/>
                <a:gd name="T5" fmla="*/ 0 h 62"/>
                <a:gd name="T6" fmla="*/ 30 w 115"/>
                <a:gd name="T7" fmla="*/ 12 h 62"/>
                <a:gd name="T8" fmla="*/ 30 w 115"/>
                <a:gd name="T9" fmla="*/ 12 h 62"/>
                <a:gd name="T10" fmla="*/ 2 w 115"/>
                <a:gd name="T11" fmla="*/ 49 h 62"/>
                <a:gd name="T12" fmla="*/ 2 w 115"/>
                <a:gd name="T13" fmla="*/ 49 h 62"/>
                <a:gd name="T14" fmla="*/ 0 w 115"/>
                <a:gd name="T15" fmla="*/ 54 h 62"/>
                <a:gd name="T16" fmla="*/ 8 w 115"/>
                <a:gd name="T17" fmla="*/ 62 h 62"/>
                <a:gd name="T18" fmla="*/ 8 w 115"/>
                <a:gd name="T19" fmla="*/ 62 h 62"/>
                <a:gd name="T20" fmla="*/ 63 w 115"/>
                <a:gd name="T21" fmla="*/ 62 h 62"/>
                <a:gd name="T22" fmla="*/ 63 w 115"/>
                <a:gd name="T23" fmla="*/ 62 h 62"/>
                <a:gd name="T24" fmla="*/ 85 w 115"/>
                <a:gd name="T25" fmla="*/ 51 h 62"/>
                <a:gd name="T26" fmla="*/ 85 w 115"/>
                <a:gd name="T27" fmla="*/ 51 h 62"/>
                <a:gd name="T28" fmla="*/ 113 w 115"/>
                <a:gd name="T29" fmla="*/ 14 h 62"/>
                <a:gd name="T30" fmla="*/ 113 w 115"/>
                <a:gd name="T31" fmla="*/ 14 h 62"/>
                <a:gd name="T32" fmla="*/ 115 w 115"/>
                <a:gd name="T33" fmla="*/ 9 h 62"/>
                <a:gd name="T34" fmla="*/ 107 w 115"/>
                <a:gd name="T35" fmla="*/ 0 h 62"/>
                <a:gd name="T36" fmla="*/ 107 w 115"/>
                <a:gd name="T37" fmla="*/ 0 h 62"/>
                <a:gd name="T38" fmla="*/ 107 w 115"/>
                <a:gd name="T39" fmla="*/ 0 h 62"/>
                <a:gd name="T40" fmla="*/ 55 w 115"/>
                <a:gd name="T41" fmla="*/ 46 h 62"/>
                <a:gd name="T42" fmla="*/ 49 w 115"/>
                <a:gd name="T43" fmla="*/ 49 h 62"/>
                <a:gd name="T44" fmla="*/ 49 w 115"/>
                <a:gd name="T45" fmla="*/ 49 h 62"/>
                <a:gd name="T46" fmla="*/ 40 w 115"/>
                <a:gd name="T47" fmla="*/ 49 h 62"/>
                <a:gd name="T48" fmla="*/ 40 w 115"/>
                <a:gd name="T49" fmla="*/ 49 h 62"/>
                <a:gd name="T50" fmla="*/ 37 w 115"/>
                <a:gd name="T51" fmla="*/ 47 h 62"/>
                <a:gd name="T52" fmla="*/ 38 w 115"/>
                <a:gd name="T53" fmla="*/ 46 h 62"/>
                <a:gd name="T54" fmla="*/ 38 w 115"/>
                <a:gd name="T55" fmla="*/ 46 h 62"/>
                <a:gd name="T56" fmla="*/ 60 w 115"/>
                <a:gd name="T57" fmla="*/ 16 h 62"/>
                <a:gd name="T58" fmla="*/ 60 w 115"/>
                <a:gd name="T59" fmla="*/ 16 h 62"/>
                <a:gd name="T60" fmla="*/ 66 w 115"/>
                <a:gd name="T61" fmla="*/ 13 h 62"/>
                <a:gd name="T62" fmla="*/ 66 w 115"/>
                <a:gd name="T63" fmla="*/ 13 h 62"/>
                <a:gd name="T64" fmla="*/ 76 w 115"/>
                <a:gd name="T65" fmla="*/ 13 h 62"/>
                <a:gd name="T66" fmla="*/ 76 w 115"/>
                <a:gd name="T67" fmla="*/ 13 h 62"/>
                <a:gd name="T68" fmla="*/ 78 w 115"/>
                <a:gd name="T69" fmla="*/ 15 h 62"/>
                <a:gd name="T70" fmla="*/ 77 w 115"/>
                <a:gd name="T71" fmla="*/ 17 h 62"/>
                <a:gd name="T72" fmla="*/ 77 w 115"/>
                <a:gd name="T73" fmla="*/ 17 h 62"/>
                <a:gd name="T74" fmla="*/ 55 w 115"/>
                <a:gd name="T75" fmla="*/ 46 h 62"/>
                <a:gd name="T76" fmla="*/ 55 w 115"/>
                <a:gd name="T77"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 h="62">
                  <a:moveTo>
                    <a:pt x="107" y="0"/>
                  </a:moveTo>
                  <a:cubicBezTo>
                    <a:pt x="52" y="0"/>
                    <a:pt x="52" y="0"/>
                    <a:pt x="52" y="0"/>
                  </a:cubicBezTo>
                  <a:cubicBezTo>
                    <a:pt x="52" y="0"/>
                    <a:pt x="52" y="0"/>
                    <a:pt x="52" y="0"/>
                  </a:cubicBezTo>
                  <a:cubicBezTo>
                    <a:pt x="43" y="0"/>
                    <a:pt x="35" y="5"/>
                    <a:pt x="30" y="12"/>
                  </a:cubicBezTo>
                  <a:cubicBezTo>
                    <a:pt x="30" y="12"/>
                    <a:pt x="30" y="12"/>
                    <a:pt x="30" y="12"/>
                  </a:cubicBezTo>
                  <a:cubicBezTo>
                    <a:pt x="2" y="49"/>
                    <a:pt x="2" y="49"/>
                    <a:pt x="2" y="49"/>
                  </a:cubicBezTo>
                  <a:cubicBezTo>
                    <a:pt x="2" y="49"/>
                    <a:pt x="2" y="49"/>
                    <a:pt x="2" y="49"/>
                  </a:cubicBezTo>
                  <a:cubicBezTo>
                    <a:pt x="1" y="50"/>
                    <a:pt x="0" y="52"/>
                    <a:pt x="0" y="54"/>
                  </a:cubicBezTo>
                  <a:cubicBezTo>
                    <a:pt x="0" y="58"/>
                    <a:pt x="4" y="62"/>
                    <a:pt x="8" y="62"/>
                  </a:cubicBezTo>
                  <a:cubicBezTo>
                    <a:pt x="8" y="62"/>
                    <a:pt x="8" y="62"/>
                    <a:pt x="8" y="62"/>
                  </a:cubicBezTo>
                  <a:cubicBezTo>
                    <a:pt x="63" y="62"/>
                    <a:pt x="63" y="62"/>
                    <a:pt x="63" y="62"/>
                  </a:cubicBezTo>
                  <a:cubicBezTo>
                    <a:pt x="63" y="62"/>
                    <a:pt x="63" y="62"/>
                    <a:pt x="63" y="62"/>
                  </a:cubicBezTo>
                  <a:cubicBezTo>
                    <a:pt x="72" y="62"/>
                    <a:pt x="80" y="58"/>
                    <a:pt x="85" y="51"/>
                  </a:cubicBezTo>
                  <a:cubicBezTo>
                    <a:pt x="85" y="51"/>
                    <a:pt x="85" y="51"/>
                    <a:pt x="85" y="51"/>
                  </a:cubicBezTo>
                  <a:cubicBezTo>
                    <a:pt x="113" y="14"/>
                    <a:pt x="113" y="14"/>
                    <a:pt x="113" y="14"/>
                  </a:cubicBezTo>
                  <a:cubicBezTo>
                    <a:pt x="113" y="14"/>
                    <a:pt x="113" y="14"/>
                    <a:pt x="113" y="14"/>
                  </a:cubicBezTo>
                  <a:cubicBezTo>
                    <a:pt x="114" y="12"/>
                    <a:pt x="115" y="11"/>
                    <a:pt x="115" y="9"/>
                  </a:cubicBezTo>
                  <a:cubicBezTo>
                    <a:pt x="115" y="4"/>
                    <a:pt x="111" y="0"/>
                    <a:pt x="107" y="0"/>
                  </a:cubicBezTo>
                  <a:cubicBezTo>
                    <a:pt x="107" y="0"/>
                    <a:pt x="107" y="0"/>
                    <a:pt x="107" y="0"/>
                  </a:cubicBezTo>
                  <a:cubicBezTo>
                    <a:pt x="107" y="0"/>
                    <a:pt x="107" y="0"/>
                    <a:pt x="107" y="0"/>
                  </a:cubicBezTo>
                  <a:close/>
                  <a:moveTo>
                    <a:pt x="55" y="46"/>
                  </a:moveTo>
                  <a:cubicBezTo>
                    <a:pt x="54" y="48"/>
                    <a:pt x="51" y="49"/>
                    <a:pt x="49" y="49"/>
                  </a:cubicBezTo>
                  <a:cubicBezTo>
                    <a:pt x="49" y="49"/>
                    <a:pt x="49" y="49"/>
                    <a:pt x="49" y="49"/>
                  </a:cubicBezTo>
                  <a:cubicBezTo>
                    <a:pt x="40" y="49"/>
                    <a:pt x="40" y="49"/>
                    <a:pt x="40" y="49"/>
                  </a:cubicBezTo>
                  <a:cubicBezTo>
                    <a:pt x="40" y="49"/>
                    <a:pt x="40" y="49"/>
                    <a:pt x="40" y="49"/>
                  </a:cubicBezTo>
                  <a:cubicBezTo>
                    <a:pt x="38" y="49"/>
                    <a:pt x="37" y="48"/>
                    <a:pt x="37" y="47"/>
                  </a:cubicBezTo>
                  <a:cubicBezTo>
                    <a:pt x="37" y="47"/>
                    <a:pt x="38" y="46"/>
                    <a:pt x="38" y="46"/>
                  </a:cubicBezTo>
                  <a:cubicBezTo>
                    <a:pt x="38" y="46"/>
                    <a:pt x="38" y="46"/>
                    <a:pt x="38" y="46"/>
                  </a:cubicBezTo>
                  <a:cubicBezTo>
                    <a:pt x="60" y="16"/>
                    <a:pt x="60" y="16"/>
                    <a:pt x="60" y="16"/>
                  </a:cubicBezTo>
                  <a:cubicBezTo>
                    <a:pt x="60" y="16"/>
                    <a:pt x="60" y="16"/>
                    <a:pt x="60" y="16"/>
                  </a:cubicBezTo>
                  <a:cubicBezTo>
                    <a:pt x="61" y="14"/>
                    <a:pt x="64" y="13"/>
                    <a:pt x="66" y="13"/>
                  </a:cubicBezTo>
                  <a:cubicBezTo>
                    <a:pt x="66" y="13"/>
                    <a:pt x="66" y="13"/>
                    <a:pt x="66" y="13"/>
                  </a:cubicBezTo>
                  <a:cubicBezTo>
                    <a:pt x="76" y="13"/>
                    <a:pt x="76" y="13"/>
                    <a:pt x="76" y="13"/>
                  </a:cubicBezTo>
                  <a:cubicBezTo>
                    <a:pt x="76" y="13"/>
                    <a:pt x="76" y="13"/>
                    <a:pt x="76" y="13"/>
                  </a:cubicBezTo>
                  <a:cubicBezTo>
                    <a:pt x="77" y="13"/>
                    <a:pt x="78" y="14"/>
                    <a:pt x="78" y="15"/>
                  </a:cubicBezTo>
                  <a:cubicBezTo>
                    <a:pt x="78" y="16"/>
                    <a:pt x="78" y="16"/>
                    <a:pt x="77" y="17"/>
                  </a:cubicBezTo>
                  <a:cubicBezTo>
                    <a:pt x="77" y="17"/>
                    <a:pt x="77" y="17"/>
                    <a:pt x="77" y="17"/>
                  </a:cubicBezTo>
                  <a:cubicBezTo>
                    <a:pt x="55" y="46"/>
                    <a:pt x="55" y="46"/>
                    <a:pt x="55" y="46"/>
                  </a:cubicBezTo>
                  <a:cubicBezTo>
                    <a:pt x="55" y="46"/>
                    <a:pt x="55" y="46"/>
                    <a:pt x="55" y="46"/>
                  </a:cubicBez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b="1">
                <a:solidFill>
                  <a:prstClr val="black"/>
                </a:solidFill>
                <a:latin typeface="Arial"/>
              </a:endParaRPr>
            </a:p>
          </p:txBody>
        </p:sp>
        <p:sp>
          <p:nvSpPr>
            <p:cNvPr id="48" name="Freeform 14"/>
            <p:cNvSpPr>
              <a:spLocks/>
            </p:cNvSpPr>
            <p:nvPr/>
          </p:nvSpPr>
          <p:spPr bwMode="auto">
            <a:xfrm>
              <a:off x="3765345" y="3260986"/>
              <a:ext cx="533254" cy="272171"/>
            </a:xfrm>
            <a:custGeom>
              <a:avLst/>
              <a:gdLst/>
              <a:ahLst/>
              <a:cxnLst/>
              <a:rect l="l" t="t" r="r" b="b"/>
              <a:pathLst>
                <a:path w="533254" h="272171">
                  <a:moveTo>
                    <a:pt x="227287" y="162425"/>
                  </a:moveTo>
                  <a:lnTo>
                    <a:pt x="187509" y="215103"/>
                  </a:lnTo>
                  <a:cubicBezTo>
                    <a:pt x="192829" y="215103"/>
                    <a:pt x="207104" y="215103"/>
                    <a:pt x="245408" y="215103"/>
                  </a:cubicBezTo>
                  <a:cubicBezTo>
                    <a:pt x="254130" y="215103"/>
                    <a:pt x="262853" y="210713"/>
                    <a:pt x="271576" y="201933"/>
                  </a:cubicBezTo>
                  <a:cubicBezTo>
                    <a:pt x="271576" y="201933"/>
                    <a:pt x="271576" y="201933"/>
                    <a:pt x="289021" y="179984"/>
                  </a:cubicBezTo>
                  <a:cubicBezTo>
                    <a:pt x="289021" y="175594"/>
                    <a:pt x="289021" y="175594"/>
                    <a:pt x="289021" y="171204"/>
                  </a:cubicBezTo>
                  <a:cubicBezTo>
                    <a:pt x="289021" y="166815"/>
                    <a:pt x="284660" y="162425"/>
                    <a:pt x="280298" y="162425"/>
                  </a:cubicBezTo>
                  <a:cubicBezTo>
                    <a:pt x="280298" y="162425"/>
                    <a:pt x="280298" y="162425"/>
                    <a:pt x="227287" y="162425"/>
                  </a:cubicBezTo>
                  <a:close/>
                  <a:moveTo>
                    <a:pt x="306842" y="57068"/>
                  </a:moveTo>
                  <a:lnTo>
                    <a:pt x="270379" y="105357"/>
                  </a:lnTo>
                  <a:cubicBezTo>
                    <a:pt x="275703" y="105357"/>
                    <a:pt x="289980" y="105357"/>
                    <a:pt x="328273" y="105357"/>
                  </a:cubicBezTo>
                  <a:cubicBezTo>
                    <a:pt x="336995" y="105357"/>
                    <a:pt x="345718" y="100967"/>
                    <a:pt x="354440" y="92187"/>
                  </a:cubicBezTo>
                  <a:cubicBezTo>
                    <a:pt x="354440" y="92187"/>
                    <a:pt x="354440" y="92187"/>
                    <a:pt x="356076" y="89992"/>
                  </a:cubicBezTo>
                  <a:lnTo>
                    <a:pt x="367524" y="74628"/>
                  </a:lnTo>
                  <a:cubicBezTo>
                    <a:pt x="367524" y="70238"/>
                    <a:pt x="371886" y="70238"/>
                    <a:pt x="371886" y="65848"/>
                  </a:cubicBezTo>
                  <a:cubicBezTo>
                    <a:pt x="371886" y="61458"/>
                    <a:pt x="367524" y="57068"/>
                    <a:pt x="358802" y="57068"/>
                  </a:cubicBezTo>
                  <a:cubicBezTo>
                    <a:pt x="358802" y="57068"/>
                    <a:pt x="358802" y="57068"/>
                    <a:pt x="306842" y="57068"/>
                  </a:cubicBezTo>
                  <a:close/>
                  <a:moveTo>
                    <a:pt x="201814" y="0"/>
                  </a:moveTo>
                  <a:lnTo>
                    <a:pt x="345718" y="0"/>
                  </a:lnTo>
                  <a:lnTo>
                    <a:pt x="348103" y="0"/>
                  </a:lnTo>
                  <a:lnTo>
                    <a:pt x="349934" y="0"/>
                  </a:lnTo>
                  <a:cubicBezTo>
                    <a:pt x="359666" y="0"/>
                    <a:pt x="391861" y="0"/>
                    <a:pt x="498364" y="0"/>
                  </a:cubicBezTo>
                  <a:cubicBezTo>
                    <a:pt x="515809" y="0"/>
                    <a:pt x="533254" y="17560"/>
                    <a:pt x="533254" y="39509"/>
                  </a:cubicBezTo>
                  <a:cubicBezTo>
                    <a:pt x="533254" y="48289"/>
                    <a:pt x="528893" y="52678"/>
                    <a:pt x="524532" y="61458"/>
                  </a:cubicBezTo>
                  <a:cubicBezTo>
                    <a:pt x="524532" y="61458"/>
                    <a:pt x="524532" y="61458"/>
                    <a:pt x="498364" y="96577"/>
                  </a:cubicBezTo>
                  <a:cubicBezTo>
                    <a:pt x="480918" y="118526"/>
                    <a:pt x="454751" y="136086"/>
                    <a:pt x="424221" y="144865"/>
                  </a:cubicBezTo>
                  <a:cubicBezTo>
                    <a:pt x="432944" y="149255"/>
                    <a:pt x="437305" y="158035"/>
                    <a:pt x="437305" y="166815"/>
                  </a:cubicBezTo>
                  <a:cubicBezTo>
                    <a:pt x="437305" y="175594"/>
                    <a:pt x="437305" y="179984"/>
                    <a:pt x="432944" y="184374"/>
                  </a:cubicBezTo>
                  <a:cubicBezTo>
                    <a:pt x="432944" y="184374"/>
                    <a:pt x="432944" y="184374"/>
                    <a:pt x="402415" y="223883"/>
                  </a:cubicBezTo>
                  <a:cubicBezTo>
                    <a:pt x="380608" y="254612"/>
                    <a:pt x="345718" y="272171"/>
                    <a:pt x="302105" y="272171"/>
                  </a:cubicBezTo>
                  <a:cubicBezTo>
                    <a:pt x="302105" y="272171"/>
                    <a:pt x="302105" y="272171"/>
                    <a:pt x="144417" y="272171"/>
                  </a:cubicBezTo>
                  <a:lnTo>
                    <a:pt x="140736" y="272171"/>
                  </a:lnTo>
                  <a:lnTo>
                    <a:pt x="0" y="272171"/>
                  </a:ln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algn="l" fontAlgn="auto">
                <a:spcBef>
                  <a:spcPts val="0"/>
                </a:spcBef>
                <a:spcAft>
                  <a:spcPts val="0"/>
                </a:spcAft>
              </a:pPr>
              <a:endParaRPr lang="en-US" sz="1800" b="1">
                <a:solidFill>
                  <a:prstClr val="black"/>
                </a:solidFill>
                <a:latin typeface="Arial"/>
              </a:endParaRPr>
            </a:p>
          </p:txBody>
        </p:sp>
      </p:grpSp>
    </p:spTree>
    <p:extLst>
      <p:ext uri="{BB962C8B-B14F-4D97-AF65-F5344CB8AC3E}">
        <p14:creationId xmlns:p14="http://schemas.microsoft.com/office/powerpoint/2010/main" val="305353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1"/>
            <a:ext cx="12192000" cy="4585153"/>
          </a:xfrm>
          <a:prstGeom prst="rect">
            <a:avLst/>
          </a:prstGeom>
          <a:solidFill>
            <a:srgbClr val="0039A6"/>
          </a:solidFill>
          <a:ln w="25400" cap="flat" cmpd="sng" algn="ctr">
            <a:noFill/>
            <a:prstDash val="solid"/>
          </a:ln>
          <a:effectLst/>
        </p:spPr>
        <p:txBody>
          <a:bodyPr rtlCol="0" anchor="ctr"/>
          <a:lstStyle/>
          <a:p>
            <a:pPr algn="ctr" fontAlgn="base">
              <a:spcBef>
                <a:spcPct val="0"/>
              </a:spcBef>
              <a:spcAft>
                <a:spcPct val="0"/>
              </a:spcAft>
              <a:defRPr/>
            </a:pPr>
            <a:endParaRPr lang="en-US" kern="0" dirty="0">
              <a:solidFill>
                <a:srgbClr val="FFFFFF"/>
              </a:solidFill>
            </a:endParaRPr>
          </a:p>
        </p:txBody>
      </p:sp>
      <p:sp>
        <p:nvSpPr>
          <p:cNvPr id="2" name="Title 1"/>
          <p:cNvSpPr>
            <a:spLocks noGrp="1"/>
          </p:cNvSpPr>
          <p:nvPr>
            <p:ph type="ctrTitle"/>
          </p:nvPr>
        </p:nvSpPr>
        <p:spPr>
          <a:xfrm>
            <a:off x="609600" y="2057399"/>
            <a:ext cx="10363200" cy="1664208"/>
          </a:xfrm>
        </p:spPr>
        <p:txBody>
          <a:bodyPr lIns="0" rIns="0" bIns="0">
            <a:no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09600" y="4637994"/>
            <a:ext cx="10997184" cy="387798"/>
          </a:xfrm>
        </p:spPr>
        <p:txBody>
          <a:bodyPr lIns="0" tIns="0" rIns="0" bIns="0">
            <a:spAutoFit/>
          </a:bodyPr>
          <a:lstStyle>
            <a:lvl1pPr marL="0" indent="0" algn="l">
              <a:buNone/>
              <a:defRPr sz="2800" b="0">
                <a:solidFill>
                  <a:srgbClr val="788288"/>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47" descr="Boeing_white_standard"/>
          <p:cNvPicPr>
            <a:picLocks noChangeAspect="1" noChangeArrowheads="1"/>
          </p:cNvPicPr>
          <p:nvPr/>
        </p:nvPicPr>
        <p:blipFill>
          <a:blip r:embed="rId2" cstate="print"/>
          <a:srcRect/>
          <a:stretch>
            <a:fillRect/>
          </a:stretch>
        </p:blipFill>
        <p:spPr bwMode="auto">
          <a:xfrm>
            <a:off x="537633" y="363539"/>
            <a:ext cx="2474384" cy="447675"/>
          </a:xfrm>
          <a:prstGeom prst="rect">
            <a:avLst/>
          </a:prstGeom>
          <a:noFill/>
        </p:spPr>
      </p:pic>
      <p:sp>
        <p:nvSpPr>
          <p:cNvPr id="15"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2016 Boeing. All rights reserved.</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9/24/2021</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0" name="TextBox 19"/>
          <p:cNvSpPr txBox="1"/>
          <p:nvPr/>
        </p:nvSpPr>
        <p:spPr>
          <a:xfrm>
            <a:off x="8004548" y="539497"/>
            <a:ext cx="2889509"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b="1" dirty="0">
                <a:solidFill>
                  <a:srgbClr val="FFFFFF"/>
                </a:solidFill>
              </a:rPr>
              <a:t>Engineering, Test &amp; Technology</a:t>
            </a:r>
          </a:p>
        </p:txBody>
      </p:sp>
      <p:sp>
        <p:nvSpPr>
          <p:cNvPr id="22" name="TextBox 21"/>
          <p:cNvSpPr txBox="1"/>
          <p:nvPr/>
        </p:nvSpPr>
        <p:spPr>
          <a:xfrm>
            <a:off x="8720770" y="758953"/>
            <a:ext cx="2173287" cy="307777"/>
          </a:xfrm>
          <a:prstGeom prst="rect">
            <a:avLst/>
          </a:prstGeom>
          <a:noFill/>
        </p:spPr>
        <p:txBody>
          <a:bodyPr wrap="none" lIns="91440" tIns="45720" rIns="91440" bIns="45720" rtlCol="0" anchor="t" anchorCtr="0">
            <a:spAutoFit/>
          </a:bodyPr>
          <a:lstStyle/>
          <a:p>
            <a:pPr algn="r"/>
            <a:r>
              <a:rPr lang="en-US" sz="1400" dirty="0">
                <a:solidFill>
                  <a:srgbClr val="FFFFFF"/>
                </a:solidFill>
              </a:rPr>
              <a:t>Boeing Test &amp; Evaluation</a:t>
            </a:r>
          </a:p>
        </p:txBody>
      </p:sp>
    </p:spTree>
    <p:extLst>
      <p:ext uri="{BB962C8B-B14F-4D97-AF65-F5344CB8AC3E}">
        <p14:creationId xmlns:p14="http://schemas.microsoft.com/office/powerpoint/2010/main" val="68360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Rectangle 1"/>
          <p:cNvSpPr/>
          <p:nvPr/>
        </p:nvSpPr>
        <p:spPr>
          <a:xfrm>
            <a:off x="0" y="1"/>
            <a:ext cx="12192000" cy="4585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64239" name="Picture 47" descr="Boeing_white_standard"/>
          <p:cNvPicPr>
            <a:picLocks noChangeAspect="1" noChangeArrowheads="1"/>
          </p:cNvPicPr>
          <p:nvPr/>
        </p:nvPicPr>
        <p:blipFill>
          <a:blip r:embed="rId2" cstate="print"/>
          <a:srcRect/>
          <a:stretch>
            <a:fillRect/>
          </a:stretch>
        </p:blipFill>
        <p:spPr bwMode="auto">
          <a:xfrm>
            <a:off x="537633" y="363539"/>
            <a:ext cx="2474384" cy="447675"/>
          </a:xfrm>
          <a:prstGeom prst="rect">
            <a:avLst/>
          </a:prstGeom>
          <a:noFill/>
        </p:spPr>
      </p:pic>
      <p:sp>
        <p:nvSpPr>
          <p:cNvPr id="264253"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2016 Boeing. All rights reserved.</a:t>
            </a:r>
          </a:p>
        </p:txBody>
      </p:sp>
      <p:sp>
        <p:nvSpPr>
          <p:cNvPr id="62" name="Title 1"/>
          <p:cNvSpPr>
            <a:spLocks noGrp="1"/>
          </p:cNvSpPr>
          <p:nvPr>
            <p:ph type="ctrTitle" sz="quarter"/>
          </p:nvPr>
        </p:nvSpPr>
        <p:spPr>
          <a:xfrm>
            <a:off x="609600" y="2529450"/>
            <a:ext cx="10363200" cy="710964"/>
          </a:xfrm>
        </p:spPr>
        <p:txBody>
          <a:bodyPr anchor="ctr" anchorCtr="0"/>
          <a:lstStyle>
            <a:lvl1pPr>
              <a:defRPr sz="4800" b="0">
                <a:solidFill>
                  <a:schemeClr val="bg1"/>
                </a:solidFill>
              </a:defRPr>
            </a:lvl1pPr>
          </a:lstStyle>
          <a:p>
            <a:r>
              <a:rPr lang="en-US"/>
              <a:t>Click to edit Master title style</a:t>
            </a:r>
            <a:endParaRPr lang="en-US" dirty="0"/>
          </a:p>
        </p:txBody>
      </p:sp>
      <p:sp>
        <p:nvSpPr>
          <p:cNvPr id="63" name="Subtitle 2"/>
          <p:cNvSpPr>
            <a:spLocks noGrp="1"/>
          </p:cNvSpPr>
          <p:nvPr>
            <p:ph type="subTitle" sz="quarter" idx="1"/>
          </p:nvPr>
        </p:nvSpPr>
        <p:spPr>
          <a:xfrm>
            <a:off x="609601" y="4637994"/>
            <a:ext cx="11002433" cy="387798"/>
          </a:xfrm>
        </p:spPr>
        <p:txBody>
          <a:bodyPr/>
          <a:lstStyle>
            <a:lvl1pPr marL="0" indent="0">
              <a:buFontTx/>
              <a:buNone/>
              <a:defRPr sz="2800" b="0">
                <a:solidFill>
                  <a:srgbClr val="788288"/>
                </a:solidFill>
              </a:defRPr>
            </a:lvl1pPr>
          </a:lstStyle>
          <a:p>
            <a:r>
              <a:rPr lang="en-US"/>
              <a:t>Click to edit Master subtitle style</a:t>
            </a:r>
            <a:endParaRPr lang="en-US" dirty="0"/>
          </a:p>
        </p:txBody>
      </p:sp>
      <p:sp>
        <p:nvSpPr>
          <p:cNvPr id="4" name="Slide Number Placeholder 3"/>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
        <p:nvSpPr>
          <p:cNvPr id="19" name="TextBox 18"/>
          <p:cNvSpPr txBox="1"/>
          <p:nvPr/>
        </p:nvSpPr>
        <p:spPr>
          <a:xfrm>
            <a:off x="8004548" y="539497"/>
            <a:ext cx="2889509"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b="1" dirty="0">
                <a:solidFill>
                  <a:srgbClr val="FFFFFF"/>
                </a:solidFill>
              </a:rPr>
              <a:t>Engineering, Test &amp; Technology</a:t>
            </a:r>
          </a:p>
        </p:txBody>
      </p:sp>
      <p:sp>
        <p:nvSpPr>
          <p:cNvPr id="21" name="TextBox 20"/>
          <p:cNvSpPr txBox="1"/>
          <p:nvPr/>
        </p:nvSpPr>
        <p:spPr>
          <a:xfrm>
            <a:off x="8720770" y="758953"/>
            <a:ext cx="2173287" cy="307777"/>
          </a:xfrm>
          <a:prstGeom prst="rect">
            <a:avLst/>
          </a:prstGeom>
          <a:noFill/>
        </p:spPr>
        <p:txBody>
          <a:bodyPr wrap="none" lIns="91440" tIns="45720" rIns="91440" bIns="45720" rtlCol="0" anchor="t" anchorCtr="0">
            <a:spAutoFit/>
          </a:bodyPr>
          <a:lstStyle/>
          <a:p>
            <a:pPr algn="r"/>
            <a:r>
              <a:rPr lang="en-US" sz="1400" dirty="0">
                <a:solidFill>
                  <a:srgbClr val="FFFFFF"/>
                </a:solidFill>
              </a:rPr>
              <a:t>Boeing Test &amp; Evaluation</a:t>
            </a:r>
          </a:p>
        </p:txBody>
      </p:sp>
    </p:spTree>
    <p:extLst>
      <p:ext uri="{BB962C8B-B14F-4D97-AF65-F5344CB8AC3E}">
        <p14:creationId xmlns:p14="http://schemas.microsoft.com/office/powerpoint/2010/main" val="273442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p:nvPicPr>
        <p:blipFill>
          <a:blip r:embed="rId2" cstate="print"/>
          <a:srcRect/>
          <a:stretch>
            <a:fillRect/>
          </a:stretch>
        </p:blipFill>
        <p:spPr bwMode="auto">
          <a:xfrm>
            <a:off x="535518" y="361951"/>
            <a:ext cx="2451100" cy="442913"/>
          </a:xfrm>
          <a:prstGeom prst="rect">
            <a:avLst/>
          </a:prstGeom>
          <a:noFill/>
        </p:spPr>
      </p:pic>
      <p:sp>
        <p:nvSpPr>
          <p:cNvPr id="12" name="Rectangle 11"/>
          <p:cNvSpPr/>
          <p:nvPr/>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4253"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solidFill>
              </a:rPr>
              <a:t>Copyright © 2016 Boeing. All rights reserved.</a:t>
            </a:r>
          </a:p>
        </p:txBody>
      </p:sp>
      <p:sp>
        <p:nvSpPr>
          <p:cNvPr id="62" name="Title 1"/>
          <p:cNvSpPr>
            <a:spLocks noGrp="1"/>
          </p:cNvSpPr>
          <p:nvPr>
            <p:ph type="ctrTitle" sz="quarter"/>
          </p:nvPr>
        </p:nvSpPr>
        <p:spPr>
          <a:xfrm>
            <a:off x="609600" y="2529450"/>
            <a:ext cx="10363200" cy="710964"/>
          </a:xfrm>
        </p:spPr>
        <p:txBody>
          <a:bodyPr anchor="ctr" anchorCtr="0"/>
          <a:lstStyle>
            <a:lvl1pPr>
              <a:defRPr sz="4800" b="0">
                <a:solidFill>
                  <a:schemeClr val="tx2"/>
                </a:solidFill>
              </a:defRPr>
            </a:lvl1pPr>
          </a:lstStyle>
          <a:p>
            <a:r>
              <a:rPr lang="en-US"/>
              <a:t>Click to edit Master title style</a:t>
            </a:r>
            <a:endParaRPr lang="en-US" dirty="0"/>
          </a:p>
        </p:txBody>
      </p:sp>
      <p:sp>
        <p:nvSpPr>
          <p:cNvPr id="63" name="Subtitle 2"/>
          <p:cNvSpPr>
            <a:spLocks noGrp="1"/>
          </p:cNvSpPr>
          <p:nvPr>
            <p:ph type="subTitle" sz="quarter" idx="1"/>
          </p:nvPr>
        </p:nvSpPr>
        <p:spPr>
          <a:xfrm>
            <a:off x="609601" y="4637994"/>
            <a:ext cx="11002433" cy="387798"/>
          </a:xfrm>
        </p:spPr>
        <p:txBody>
          <a:bodyPr/>
          <a:lstStyle>
            <a:lvl1pPr marL="0" indent="0">
              <a:buFontTx/>
              <a:buNone/>
              <a:defRPr sz="2800" b="0">
                <a:solidFill>
                  <a:schemeClr val="bg1"/>
                </a:solidFill>
              </a:defRPr>
            </a:lvl1pPr>
          </a:lstStyle>
          <a:p>
            <a:r>
              <a:rPr lang="en-US"/>
              <a:t>Click to edit Master subtitle style</a:t>
            </a:r>
            <a:endParaRPr lang="en-US" dirty="0"/>
          </a:p>
        </p:txBody>
      </p:sp>
      <p:sp>
        <p:nvSpPr>
          <p:cNvPr id="2" name="Slide Number Placeholder 1"/>
          <p:cNvSpPr>
            <a:spLocks noGrp="1"/>
          </p:cNvSpPr>
          <p:nvPr>
            <p:ph type="sldNum" sz="quarter" idx="11"/>
          </p:nvPr>
        </p:nvSpPr>
        <p:spPr/>
        <p:txBody>
          <a:bodyPr/>
          <a:lstStyle>
            <a:lvl1pPr>
              <a:defRPr>
                <a:solidFill>
                  <a:schemeClr val="bg1"/>
                </a:solidFill>
              </a:defRPr>
            </a:lvl1pPr>
          </a:lstStyle>
          <a:p>
            <a:fld id="{6A2E4BB1-A240-445C-BED7-C5B7DA80912B}" type="slidenum">
              <a:rPr lang="en-US" smtClean="0">
                <a:solidFill>
                  <a:srgbClr val="FFFFFF"/>
                </a:solidFill>
              </a:rPr>
              <a:pPr/>
              <a:t>‹#›</a:t>
            </a:fld>
            <a:endParaRPr lang="en-US">
              <a:solidFill>
                <a:srgbClr val="FFFFFF"/>
              </a:solidFill>
            </a:endParaRPr>
          </a:p>
        </p:txBody>
      </p:sp>
      <p:sp>
        <p:nvSpPr>
          <p:cNvPr id="20" name="TextBox 19"/>
          <p:cNvSpPr txBox="1"/>
          <p:nvPr/>
        </p:nvSpPr>
        <p:spPr>
          <a:xfrm>
            <a:off x="8007641" y="539497"/>
            <a:ext cx="2889509" cy="307777"/>
          </a:xfrm>
          <a:prstGeom prst="rect">
            <a:avLst/>
          </a:prstGeom>
          <a:noFill/>
        </p:spPr>
        <p:txBody>
          <a:bodyPr wrap="none" lIns="91440" tIns="45720" rIns="91440" bIns="45720" rtlCol="0" anchor="t" anchorCtr="0">
            <a:spAutoFit/>
          </a:bodyPr>
          <a:lstStyle/>
          <a:p>
            <a:pPr algn="r"/>
            <a:r>
              <a:rPr lang="en-US" sz="1400" b="1" dirty="0">
                <a:solidFill>
                  <a:srgbClr val="0039A6"/>
                </a:solidFill>
              </a:rPr>
              <a:t>Engineering, Test &amp; Technology</a:t>
            </a:r>
          </a:p>
        </p:txBody>
      </p:sp>
      <p:sp>
        <p:nvSpPr>
          <p:cNvPr id="22" name="TextBox 21"/>
          <p:cNvSpPr txBox="1"/>
          <p:nvPr/>
        </p:nvSpPr>
        <p:spPr>
          <a:xfrm>
            <a:off x="8723863" y="758953"/>
            <a:ext cx="2173287" cy="307777"/>
          </a:xfrm>
          <a:prstGeom prst="rect">
            <a:avLst/>
          </a:prstGeom>
          <a:noFill/>
        </p:spPr>
        <p:txBody>
          <a:bodyPr wrap="none" lIns="91440" tIns="45720" rIns="91440" bIns="45720" rtlCol="0" anchor="t" anchorCtr="0">
            <a:spAutoFit/>
          </a:bodyPr>
          <a:lstStyle/>
          <a:p>
            <a:pPr algn="r"/>
            <a:r>
              <a:rPr lang="en-US" sz="1400" dirty="0">
                <a:solidFill>
                  <a:srgbClr val="0039A6"/>
                </a:solidFill>
              </a:rPr>
              <a:t>Boeing Test &amp; Evaluation</a:t>
            </a:r>
          </a:p>
        </p:txBody>
      </p:sp>
    </p:spTree>
    <p:extLst>
      <p:ext uri="{BB962C8B-B14F-4D97-AF65-F5344CB8AC3E}">
        <p14:creationId xmlns:p14="http://schemas.microsoft.com/office/powerpoint/2010/main" val="172350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25897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p:nvPicPr>
        <p:blipFill>
          <a:blip r:embed="rId2" cstate="print"/>
          <a:srcRect/>
          <a:stretch>
            <a:fillRect/>
          </a:stretch>
        </p:blipFill>
        <p:spPr bwMode="auto">
          <a:xfrm>
            <a:off x="535518" y="361951"/>
            <a:ext cx="2451100" cy="442913"/>
          </a:xfrm>
          <a:prstGeom prst="rect">
            <a:avLst/>
          </a:prstGeom>
          <a:noFill/>
        </p:spPr>
      </p:pic>
      <p:sp>
        <p:nvSpPr>
          <p:cNvPr id="264253"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2016 Boeing. All rights reserved.</a:t>
            </a:r>
          </a:p>
        </p:txBody>
      </p:sp>
      <p:sp>
        <p:nvSpPr>
          <p:cNvPr id="62" name="Title 1"/>
          <p:cNvSpPr>
            <a:spLocks noGrp="1"/>
          </p:cNvSpPr>
          <p:nvPr>
            <p:ph type="ctrTitle" sz="quarter"/>
          </p:nvPr>
        </p:nvSpPr>
        <p:spPr>
          <a:xfrm>
            <a:off x="609600" y="2529450"/>
            <a:ext cx="10363200" cy="710964"/>
          </a:xfrm>
        </p:spPr>
        <p:txBody>
          <a:bodyPr anchor="ctr" anchorCtr="0"/>
          <a:lstStyle>
            <a:lvl1pPr>
              <a:defRPr sz="4800" b="0">
                <a:solidFill>
                  <a:schemeClr val="tx2"/>
                </a:solidFill>
              </a:defRPr>
            </a:lvl1pPr>
          </a:lstStyle>
          <a:p>
            <a:r>
              <a:rPr lang="en-US"/>
              <a:t>Click to edit Master title style</a:t>
            </a:r>
            <a:endParaRPr lang="en-US" dirty="0"/>
          </a:p>
        </p:txBody>
      </p:sp>
      <p:sp>
        <p:nvSpPr>
          <p:cNvPr id="63" name="Subtitle 2"/>
          <p:cNvSpPr>
            <a:spLocks noGrp="1"/>
          </p:cNvSpPr>
          <p:nvPr>
            <p:ph type="subTitle" sz="quarter" idx="1"/>
          </p:nvPr>
        </p:nvSpPr>
        <p:spPr>
          <a:xfrm>
            <a:off x="609601" y="4637994"/>
            <a:ext cx="11002433" cy="387798"/>
          </a:xfrm>
        </p:spPr>
        <p:txBody>
          <a:bodyPr/>
          <a:lstStyle>
            <a:lvl1pPr marL="0" indent="0">
              <a:buFontTx/>
              <a:buNone/>
              <a:defRPr sz="2800" b="0">
                <a:solidFill>
                  <a:schemeClr val="tx2"/>
                </a:solidFill>
              </a:defRPr>
            </a:lvl1pPr>
          </a:lstStyle>
          <a:p>
            <a:r>
              <a:rPr lang="en-US"/>
              <a:t>Click to edit Master subtitle style</a:t>
            </a:r>
            <a:endParaRPr lang="en-US" dirty="0"/>
          </a:p>
        </p:txBody>
      </p:sp>
      <p:cxnSp>
        <p:nvCxnSpPr>
          <p:cNvPr id="4" name="Straight Connector 3"/>
          <p:cNvCxnSpPr/>
          <p:nvPr/>
        </p:nvCxnSpPr>
        <p:spPr>
          <a:xfrm>
            <a:off x="0" y="458114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
        <p:nvSpPr>
          <p:cNvPr id="19" name="TextBox 18"/>
          <p:cNvSpPr txBox="1"/>
          <p:nvPr/>
        </p:nvSpPr>
        <p:spPr>
          <a:xfrm>
            <a:off x="8007641" y="539497"/>
            <a:ext cx="2889509" cy="307777"/>
          </a:xfrm>
          <a:prstGeom prst="rect">
            <a:avLst/>
          </a:prstGeom>
          <a:noFill/>
        </p:spPr>
        <p:txBody>
          <a:bodyPr wrap="none" lIns="91440" tIns="45720" rIns="91440" bIns="45720" rtlCol="0" anchor="t" anchorCtr="0">
            <a:spAutoFit/>
          </a:bodyPr>
          <a:lstStyle/>
          <a:p>
            <a:pPr algn="r"/>
            <a:r>
              <a:rPr lang="en-US" sz="1400" b="1" dirty="0">
                <a:solidFill>
                  <a:srgbClr val="0039A6"/>
                </a:solidFill>
              </a:rPr>
              <a:t>Engineering, Test &amp; Technology</a:t>
            </a:r>
          </a:p>
        </p:txBody>
      </p:sp>
      <p:sp>
        <p:nvSpPr>
          <p:cNvPr id="21" name="TextBox 20"/>
          <p:cNvSpPr txBox="1"/>
          <p:nvPr/>
        </p:nvSpPr>
        <p:spPr>
          <a:xfrm>
            <a:off x="8723863" y="758953"/>
            <a:ext cx="2173287" cy="307777"/>
          </a:xfrm>
          <a:prstGeom prst="rect">
            <a:avLst/>
          </a:prstGeom>
          <a:noFill/>
        </p:spPr>
        <p:txBody>
          <a:bodyPr wrap="none" lIns="91440" tIns="45720" rIns="91440" bIns="45720" rtlCol="0" anchor="t" anchorCtr="0">
            <a:spAutoFit/>
          </a:bodyPr>
          <a:lstStyle/>
          <a:p>
            <a:pPr algn="r"/>
            <a:r>
              <a:rPr lang="en-US" sz="1400" dirty="0">
                <a:solidFill>
                  <a:srgbClr val="0039A6"/>
                </a:solidFill>
              </a:rPr>
              <a:t>Boeing Test &amp; Evaluation</a:t>
            </a:r>
          </a:p>
        </p:txBody>
      </p:sp>
    </p:spTree>
    <p:extLst>
      <p:ext uri="{BB962C8B-B14F-4D97-AF65-F5344CB8AC3E}">
        <p14:creationId xmlns:p14="http://schemas.microsoft.com/office/powerpoint/2010/main" val="41369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00670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90773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3"/>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9962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1657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15420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31269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6" name="Slide Number Placeholder 5"/>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17704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407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66412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7272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10885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4" name="Rectangle 3"/>
          <p:cNvSpPr/>
          <p:nvPr/>
        </p:nvSpPr>
        <p:spPr>
          <a:xfrm>
            <a:off x="10119360" y="777240"/>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G</a:t>
            </a:r>
          </a:p>
        </p:txBody>
      </p:sp>
      <p:sp>
        <p:nvSpPr>
          <p:cNvPr id="8" name="Rectangle 7"/>
          <p:cNvSpPr/>
          <p:nvPr/>
        </p:nvSpPr>
        <p:spPr>
          <a:xfrm>
            <a:off x="10647680" y="777240"/>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Y</a:t>
            </a:r>
          </a:p>
        </p:txBody>
      </p:sp>
      <p:sp>
        <p:nvSpPr>
          <p:cNvPr id="9" name="Rectangle 8"/>
          <p:cNvSpPr/>
          <p:nvPr/>
        </p:nvSpPr>
        <p:spPr>
          <a:xfrm>
            <a:off x="11176000" y="777240"/>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a:t>
            </a:r>
          </a:p>
        </p:txBody>
      </p:sp>
      <p:sp>
        <p:nvSpPr>
          <p:cNvPr id="10" name="TextBox 9"/>
          <p:cNvSpPr txBox="1"/>
          <p:nvPr/>
        </p:nvSpPr>
        <p:spPr>
          <a:xfrm>
            <a:off x="10017760" y="556261"/>
            <a:ext cx="1717040" cy="246221"/>
          </a:xfrm>
          <a:prstGeom prst="rect">
            <a:avLst/>
          </a:prstGeom>
          <a:noFill/>
        </p:spPr>
        <p:txBody>
          <a:bodyPr wrap="square" rtlCol="0">
            <a:spAutoFit/>
          </a:bodyPr>
          <a:lstStyle/>
          <a:p>
            <a:r>
              <a:rPr lang="en-US" sz="1000" dirty="0" err="1">
                <a:solidFill>
                  <a:srgbClr val="000000"/>
                </a:solidFill>
              </a:rPr>
              <a:t>Prev</a:t>
            </a:r>
            <a:r>
              <a:rPr lang="en-US" sz="1000" dirty="0">
                <a:solidFill>
                  <a:srgbClr val="000000"/>
                </a:solidFill>
              </a:rPr>
              <a:t> | </a:t>
            </a:r>
            <a:r>
              <a:rPr lang="en-US" sz="1000" dirty="0" err="1">
                <a:solidFill>
                  <a:srgbClr val="000000"/>
                </a:solidFill>
              </a:rPr>
              <a:t>Curr</a:t>
            </a:r>
            <a:r>
              <a:rPr lang="en-US" sz="1000" dirty="0">
                <a:solidFill>
                  <a:srgbClr val="000000"/>
                </a:solidFill>
              </a:rPr>
              <a:t>       YE</a:t>
            </a: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9105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11" name="Action Button: Back or Previous 10">
            <a:hlinkClick r:id="" action="ppaction://hlinkshowjump?jump=previousslide" highlightClick="1"/>
          </p:cNvPr>
          <p:cNvSpPr/>
          <p:nvPr/>
        </p:nvSpPr>
        <p:spPr>
          <a:xfrm>
            <a:off x="10728960" y="32004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Action Button: Forward or Next 11">
            <a:hlinkClick r:id="" action="ppaction://hlinkshowjump?jump=nextslide" highlightClick="1"/>
          </p:cNvPr>
          <p:cNvSpPr/>
          <p:nvPr/>
        </p:nvSpPr>
        <p:spPr>
          <a:xfrm>
            <a:off x="11326368" y="32004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Action Button: Home 12">
            <a:hlinkClick r:id="" action="ppaction://hlinkshowjump?jump=firstslide" highlightClick="1"/>
          </p:cNvPr>
          <p:cNvSpPr/>
          <p:nvPr/>
        </p:nvSpPr>
        <p:spPr>
          <a:xfrm>
            <a:off x="11021568" y="32004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49718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10" name="Picture Placeholder 9"/>
          <p:cNvSpPr>
            <a:spLocks noGrp="1"/>
          </p:cNvSpPr>
          <p:nvPr>
            <p:ph type="pic" sz="quarter" idx="13"/>
          </p:nvPr>
        </p:nvSpPr>
        <p:spPr>
          <a:xfrm>
            <a:off x="0" y="1600200"/>
            <a:ext cx="12192000" cy="276999"/>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8182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10" name="Picture Placeholder 9"/>
          <p:cNvSpPr>
            <a:spLocks noGrp="1"/>
          </p:cNvSpPr>
          <p:nvPr>
            <p:ph type="pic" sz="quarter" idx="13"/>
          </p:nvPr>
        </p:nvSpPr>
        <p:spPr>
          <a:xfrm>
            <a:off x="0" y="1600200"/>
            <a:ext cx="12192000" cy="276999"/>
          </a:xfrm>
          <a:solidFill>
            <a:srgbClr val="97C5EB"/>
          </a:solidFill>
        </p:spPr>
        <p:txBody>
          <a:bodyPr/>
          <a:lstStyle/>
          <a:p>
            <a:r>
              <a:rPr lang="en-US"/>
              <a:t>Click icon to add picture</a:t>
            </a:r>
            <a:endParaRPr lang="en-US" dirty="0"/>
          </a:p>
        </p:txBody>
      </p:sp>
      <p:sp>
        <p:nvSpPr>
          <p:cNvPr id="8" name="Text Placeholder 8"/>
          <p:cNvSpPr>
            <a:spLocks noGrp="1"/>
          </p:cNvSpPr>
          <p:nvPr>
            <p:ph type="body" sz="quarter" idx="14"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25719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09600" y="416052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1935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09600" y="3867912"/>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10412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2436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09600" y="1600200"/>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43433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68964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3"/>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05201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00283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242304" y="4160520"/>
            <a:ext cx="5364480"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29296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6242304" y="1600200"/>
            <a:ext cx="536448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6242304" y="3867912"/>
            <a:ext cx="536448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72774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ubtitle and Lft content with 2 screen cap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7388352" y="1600200"/>
            <a:ext cx="4230624"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7388352" y="4160520"/>
            <a:ext cx="4230624" cy="276999"/>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84164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7705344" y="1600200"/>
            <a:ext cx="3901440" cy="276999"/>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7705344" y="3867912"/>
            <a:ext cx="3901440" cy="276999"/>
          </a:xfrm>
          <a:solidFill>
            <a:srgbClr val="97C5EB"/>
          </a:solidFill>
        </p:spPr>
        <p:txBody>
          <a:bodyPr/>
          <a:lstStyle/>
          <a:p>
            <a:r>
              <a:rPr lang="en-US"/>
              <a:t>Click icon to add picture</a:t>
            </a:r>
            <a:endParaRPr lang="en-US" dirty="0"/>
          </a:p>
        </p:txBody>
      </p:sp>
      <p:sp>
        <p:nvSpPr>
          <p:cNvPr id="11" name="Text Placeholder 8"/>
          <p:cNvSpPr>
            <a:spLocks noGrp="1"/>
          </p:cNvSpPr>
          <p:nvPr>
            <p:ph type="body" sz="quarter" idx="15"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81272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0" y="1600200"/>
            <a:ext cx="12192000" cy="276999"/>
          </a:xfrm>
          <a:solidFill>
            <a:srgbClr val="97C5EB"/>
          </a:solidFill>
        </p:spPr>
        <p:txBody>
          <a:bodyPr/>
          <a:lstStyle/>
          <a:p>
            <a:r>
              <a:rPr lang="en-US"/>
              <a:t>Click icon to add picture</a:t>
            </a:r>
          </a:p>
        </p:txBody>
      </p:sp>
      <p:sp>
        <p:nvSpPr>
          <p:cNvPr id="5" name="Slide Number Placeholder 4"/>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59523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0" y="1600200"/>
            <a:ext cx="12192000" cy="276999"/>
          </a:xfrm>
          <a:solidFill>
            <a:srgbClr val="97C5EB"/>
          </a:solidFill>
        </p:spPr>
        <p:txBody>
          <a:bodyPr/>
          <a:lstStyle/>
          <a:p>
            <a:r>
              <a:rPr lang="en-US"/>
              <a:t>Click icon to add picture</a:t>
            </a:r>
          </a:p>
        </p:txBody>
      </p:sp>
      <p:sp>
        <p:nvSpPr>
          <p:cNvPr id="9" name="Text Placeholder 8"/>
          <p:cNvSpPr>
            <a:spLocks noGrp="1"/>
          </p:cNvSpPr>
          <p:nvPr>
            <p:ph type="body" sz="quarter" idx="14"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63377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585216" y="1371600"/>
            <a:ext cx="2401824" cy="553998"/>
          </a:xfrm>
          <a:solidFill>
            <a:srgbClr val="97C5EB"/>
          </a:solidFill>
        </p:spPr>
        <p:txBody>
          <a:bodyPr/>
          <a:lstStyle/>
          <a:p>
            <a:r>
              <a:rPr lang="en-US"/>
              <a:t>Click icon to add picture</a:t>
            </a:r>
            <a:endParaRPr lang="en-US" dirty="0"/>
          </a:p>
        </p:txBody>
      </p:sp>
      <p:sp>
        <p:nvSpPr>
          <p:cNvPr id="9" name="Content Placeholder 2"/>
          <p:cNvSpPr>
            <a:spLocks noGrp="1"/>
          </p:cNvSpPr>
          <p:nvPr>
            <p:ph idx="14"/>
          </p:nvPr>
        </p:nvSpPr>
        <p:spPr>
          <a:xfrm>
            <a:off x="585216"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0" name="Picture Placeholder 7"/>
          <p:cNvSpPr>
            <a:spLocks noGrp="1"/>
          </p:cNvSpPr>
          <p:nvPr>
            <p:ph type="pic" sz="quarter" idx="15"/>
          </p:nvPr>
        </p:nvSpPr>
        <p:spPr>
          <a:xfrm>
            <a:off x="585216" y="3145536"/>
            <a:ext cx="2401824" cy="553998"/>
          </a:xfrm>
          <a:solidFill>
            <a:srgbClr val="97C5EB"/>
          </a:solidFill>
        </p:spPr>
        <p:txBody>
          <a:bodyPr/>
          <a:lstStyle/>
          <a:p>
            <a:r>
              <a:rPr lang="en-US"/>
              <a:t>Click icon to add picture</a:t>
            </a:r>
            <a:endParaRPr lang="en-US" dirty="0"/>
          </a:p>
        </p:txBody>
      </p:sp>
      <p:sp>
        <p:nvSpPr>
          <p:cNvPr id="11" name="Content Placeholder 2"/>
          <p:cNvSpPr>
            <a:spLocks noGrp="1"/>
          </p:cNvSpPr>
          <p:nvPr>
            <p:ph idx="16"/>
          </p:nvPr>
        </p:nvSpPr>
        <p:spPr>
          <a:xfrm>
            <a:off x="59740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2" name="Picture Placeholder 7"/>
          <p:cNvSpPr>
            <a:spLocks noGrp="1"/>
          </p:cNvSpPr>
          <p:nvPr>
            <p:ph type="pic" sz="quarter" idx="17"/>
          </p:nvPr>
        </p:nvSpPr>
        <p:spPr>
          <a:xfrm>
            <a:off x="585216" y="4928616"/>
            <a:ext cx="2401824" cy="553998"/>
          </a:xfrm>
          <a:solidFill>
            <a:srgbClr val="97C5EB"/>
          </a:solidFill>
        </p:spPr>
        <p:txBody>
          <a:bodyPr/>
          <a:lstStyle/>
          <a:p>
            <a:r>
              <a:rPr lang="en-US"/>
              <a:t>Click icon to add picture</a:t>
            </a:r>
            <a:endParaRPr lang="en-US" dirty="0"/>
          </a:p>
        </p:txBody>
      </p:sp>
      <p:sp>
        <p:nvSpPr>
          <p:cNvPr id="13" name="Content Placeholder 2"/>
          <p:cNvSpPr>
            <a:spLocks noGrp="1"/>
          </p:cNvSpPr>
          <p:nvPr>
            <p:ph idx="18"/>
          </p:nvPr>
        </p:nvSpPr>
        <p:spPr>
          <a:xfrm>
            <a:off x="3462528"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4" name="Picture Placeholder 7"/>
          <p:cNvSpPr>
            <a:spLocks noGrp="1"/>
          </p:cNvSpPr>
          <p:nvPr>
            <p:ph type="pic" sz="quarter" idx="19"/>
          </p:nvPr>
        </p:nvSpPr>
        <p:spPr>
          <a:xfrm>
            <a:off x="3462528" y="1371600"/>
            <a:ext cx="2401824" cy="553998"/>
          </a:xfrm>
          <a:solidFill>
            <a:srgbClr val="97C5EB"/>
          </a:solidFill>
        </p:spPr>
        <p:txBody>
          <a:bodyPr/>
          <a:lstStyle/>
          <a:p>
            <a:r>
              <a:rPr lang="en-US"/>
              <a:t>Click icon to add picture</a:t>
            </a:r>
            <a:endParaRPr lang="en-US" dirty="0"/>
          </a:p>
        </p:txBody>
      </p:sp>
      <p:sp>
        <p:nvSpPr>
          <p:cNvPr id="15" name="Content Placeholder 2"/>
          <p:cNvSpPr>
            <a:spLocks noGrp="1"/>
          </p:cNvSpPr>
          <p:nvPr>
            <p:ph idx="20"/>
          </p:nvPr>
        </p:nvSpPr>
        <p:spPr>
          <a:xfrm>
            <a:off x="3462528"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6" name="Picture Placeholder 7"/>
          <p:cNvSpPr>
            <a:spLocks noGrp="1"/>
          </p:cNvSpPr>
          <p:nvPr>
            <p:ph type="pic" sz="quarter" idx="21"/>
          </p:nvPr>
        </p:nvSpPr>
        <p:spPr>
          <a:xfrm>
            <a:off x="3462528" y="3145536"/>
            <a:ext cx="2401824" cy="553998"/>
          </a:xfrm>
          <a:solidFill>
            <a:srgbClr val="97C5EB"/>
          </a:solidFill>
        </p:spPr>
        <p:txBody>
          <a:bodyPr/>
          <a:lstStyle/>
          <a:p>
            <a:r>
              <a:rPr lang="en-US"/>
              <a:t>Click icon to add picture</a:t>
            </a:r>
            <a:endParaRPr lang="en-US" dirty="0"/>
          </a:p>
        </p:txBody>
      </p:sp>
      <p:sp>
        <p:nvSpPr>
          <p:cNvPr id="17" name="Content Placeholder 2"/>
          <p:cNvSpPr>
            <a:spLocks noGrp="1"/>
          </p:cNvSpPr>
          <p:nvPr>
            <p:ph idx="22"/>
          </p:nvPr>
        </p:nvSpPr>
        <p:spPr>
          <a:xfrm>
            <a:off x="346252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8" name="Picture Placeholder 7"/>
          <p:cNvSpPr>
            <a:spLocks noGrp="1"/>
          </p:cNvSpPr>
          <p:nvPr>
            <p:ph type="pic" sz="quarter" idx="23"/>
          </p:nvPr>
        </p:nvSpPr>
        <p:spPr>
          <a:xfrm>
            <a:off x="3462528" y="4928616"/>
            <a:ext cx="2401824" cy="553998"/>
          </a:xfrm>
          <a:solidFill>
            <a:srgbClr val="97C5EB"/>
          </a:solidFill>
        </p:spPr>
        <p:txBody>
          <a:bodyPr/>
          <a:lstStyle/>
          <a:p>
            <a:r>
              <a:rPr lang="en-US"/>
              <a:t>Click icon to add picture</a:t>
            </a:r>
            <a:endParaRPr lang="en-US" dirty="0"/>
          </a:p>
        </p:txBody>
      </p:sp>
      <p:sp>
        <p:nvSpPr>
          <p:cNvPr id="19" name="Content Placeholder 2"/>
          <p:cNvSpPr>
            <a:spLocks noGrp="1"/>
          </p:cNvSpPr>
          <p:nvPr>
            <p:ph idx="24"/>
          </p:nvPr>
        </p:nvSpPr>
        <p:spPr>
          <a:xfrm>
            <a:off x="6327648"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0" name="Picture Placeholder 7"/>
          <p:cNvSpPr>
            <a:spLocks noGrp="1"/>
          </p:cNvSpPr>
          <p:nvPr>
            <p:ph type="pic" sz="quarter" idx="25"/>
          </p:nvPr>
        </p:nvSpPr>
        <p:spPr>
          <a:xfrm>
            <a:off x="6327648" y="1371600"/>
            <a:ext cx="2401824" cy="553998"/>
          </a:xfrm>
          <a:solidFill>
            <a:srgbClr val="97C5EB"/>
          </a:solidFill>
        </p:spPr>
        <p:txBody>
          <a:bodyPr/>
          <a:lstStyle/>
          <a:p>
            <a:r>
              <a:rPr lang="en-US"/>
              <a:t>Click icon to add picture</a:t>
            </a:r>
            <a:endParaRPr lang="en-US" dirty="0"/>
          </a:p>
        </p:txBody>
      </p:sp>
      <p:sp>
        <p:nvSpPr>
          <p:cNvPr id="21" name="Content Placeholder 2"/>
          <p:cNvSpPr>
            <a:spLocks noGrp="1"/>
          </p:cNvSpPr>
          <p:nvPr>
            <p:ph idx="26"/>
          </p:nvPr>
        </p:nvSpPr>
        <p:spPr>
          <a:xfrm>
            <a:off x="6327648"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2" name="Picture Placeholder 7"/>
          <p:cNvSpPr>
            <a:spLocks noGrp="1"/>
          </p:cNvSpPr>
          <p:nvPr>
            <p:ph type="pic" sz="quarter" idx="27"/>
          </p:nvPr>
        </p:nvSpPr>
        <p:spPr>
          <a:xfrm>
            <a:off x="6327648" y="3145536"/>
            <a:ext cx="2401824" cy="553998"/>
          </a:xfrm>
          <a:solidFill>
            <a:srgbClr val="97C5EB"/>
          </a:solidFill>
        </p:spPr>
        <p:txBody>
          <a:bodyPr/>
          <a:lstStyle/>
          <a:p>
            <a:r>
              <a:rPr lang="en-US"/>
              <a:t>Click icon to add picture</a:t>
            </a:r>
            <a:endParaRPr lang="en-US" dirty="0"/>
          </a:p>
        </p:txBody>
      </p:sp>
      <p:sp>
        <p:nvSpPr>
          <p:cNvPr id="23" name="Content Placeholder 2"/>
          <p:cNvSpPr>
            <a:spLocks noGrp="1"/>
          </p:cNvSpPr>
          <p:nvPr>
            <p:ph idx="28"/>
          </p:nvPr>
        </p:nvSpPr>
        <p:spPr>
          <a:xfrm>
            <a:off x="632764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4" name="Picture Placeholder 7"/>
          <p:cNvSpPr>
            <a:spLocks noGrp="1"/>
          </p:cNvSpPr>
          <p:nvPr>
            <p:ph type="pic" sz="quarter" idx="29"/>
          </p:nvPr>
        </p:nvSpPr>
        <p:spPr>
          <a:xfrm>
            <a:off x="6327648" y="4928616"/>
            <a:ext cx="2401824" cy="553998"/>
          </a:xfrm>
          <a:solidFill>
            <a:srgbClr val="97C5EB"/>
          </a:solidFill>
        </p:spPr>
        <p:txBody>
          <a:bodyPr/>
          <a:lstStyle/>
          <a:p>
            <a:r>
              <a:rPr lang="en-US"/>
              <a:t>Click icon to add picture</a:t>
            </a:r>
            <a:endParaRPr lang="en-US" dirty="0"/>
          </a:p>
        </p:txBody>
      </p:sp>
      <p:sp>
        <p:nvSpPr>
          <p:cNvPr id="25" name="Content Placeholder 2"/>
          <p:cNvSpPr>
            <a:spLocks noGrp="1"/>
          </p:cNvSpPr>
          <p:nvPr>
            <p:ph idx="30"/>
          </p:nvPr>
        </p:nvSpPr>
        <p:spPr>
          <a:xfrm>
            <a:off x="9192768" y="254203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6" name="Picture Placeholder 7"/>
          <p:cNvSpPr>
            <a:spLocks noGrp="1"/>
          </p:cNvSpPr>
          <p:nvPr>
            <p:ph type="pic" sz="quarter" idx="31"/>
          </p:nvPr>
        </p:nvSpPr>
        <p:spPr>
          <a:xfrm>
            <a:off x="9192768" y="1371600"/>
            <a:ext cx="2401824" cy="553998"/>
          </a:xfrm>
          <a:solidFill>
            <a:srgbClr val="97C5EB"/>
          </a:solidFill>
        </p:spPr>
        <p:txBody>
          <a:bodyPr/>
          <a:lstStyle/>
          <a:p>
            <a:r>
              <a:rPr lang="en-US"/>
              <a:t>Click icon to add picture</a:t>
            </a:r>
            <a:endParaRPr lang="en-US" dirty="0"/>
          </a:p>
        </p:txBody>
      </p:sp>
      <p:sp>
        <p:nvSpPr>
          <p:cNvPr id="27" name="Content Placeholder 2"/>
          <p:cNvSpPr>
            <a:spLocks noGrp="1"/>
          </p:cNvSpPr>
          <p:nvPr>
            <p:ph idx="32"/>
          </p:nvPr>
        </p:nvSpPr>
        <p:spPr>
          <a:xfrm>
            <a:off x="9192768" y="433425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8" name="Picture Placeholder 7"/>
          <p:cNvSpPr>
            <a:spLocks noGrp="1"/>
          </p:cNvSpPr>
          <p:nvPr>
            <p:ph type="pic" sz="quarter" idx="33"/>
          </p:nvPr>
        </p:nvSpPr>
        <p:spPr>
          <a:xfrm>
            <a:off x="9192768" y="3145536"/>
            <a:ext cx="2401824" cy="553998"/>
          </a:xfrm>
          <a:solidFill>
            <a:srgbClr val="97C5EB"/>
          </a:solidFill>
        </p:spPr>
        <p:txBody>
          <a:bodyPr/>
          <a:lstStyle/>
          <a:p>
            <a:r>
              <a:rPr lang="en-US"/>
              <a:t>Click icon to add picture</a:t>
            </a:r>
            <a:endParaRPr lang="en-US" dirty="0"/>
          </a:p>
        </p:txBody>
      </p:sp>
      <p:sp>
        <p:nvSpPr>
          <p:cNvPr id="29" name="Content Placeholder 2"/>
          <p:cNvSpPr>
            <a:spLocks noGrp="1"/>
          </p:cNvSpPr>
          <p:nvPr>
            <p:ph idx="34"/>
          </p:nvPr>
        </p:nvSpPr>
        <p:spPr>
          <a:xfrm>
            <a:off x="9192768" y="6099048"/>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0" name="Picture Placeholder 7"/>
          <p:cNvSpPr>
            <a:spLocks noGrp="1"/>
          </p:cNvSpPr>
          <p:nvPr>
            <p:ph type="pic" sz="quarter" idx="35"/>
          </p:nvPr>
        </p:nvSpPr>
        <p:spPr>
          <a:xfrm>
            <a:off x="9192768" y="4928616"/>
            <a:ext cx="2401824" cy="553998"/>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3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56387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124712"/>
            <a:ext cx="2401824" cy="553998"/>
          </a:xfrm>
          <a:solidFill>
            <a:srgbClr val="97C5EB"/>
          </a:solidFill>
        </p:spPr>
        <p:txBody>
          <a:bodyPr/>
          <a:lstStyle/>
          <a:p>
            <a:r>
              <a:rPr lang="en-US"/>
              <a:t>Click icon to add picture</a:t>
            </a:r>
            <a:endParaRPr lang="en-US" dirty="0"/>
          </a:p>
        </p:txBody>
      </p:sp>
      <p:sp>
        <p:nvSpPr>
          <p:cNvPr id="9" name="Content Placeholder 2"/>
          <p:cNvSpPr>
            <a:spLocks noGrp="1"/>
          </p:cNvSpPr>
          <p:nvPr>
            <p:ph idx="14"/>
          </p:nvPr>
        </p:nvSpPr>
        <p:spPr>
          <a:xfrm>
            <a:off x="585216"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0" name="Picture Placeholder 7"/>
          <p:cNvSpPr>
            <a:spLocks noGrp="1"/>
          </p:cNvSpPr>
          <p:nvPr>
            <p:ph type="pic" sz="quarter" idx="15"/>
          </p:nvPr>
        </p:nvSpPr>
        <p:spPr>
          <a:xfrm>
            <a:off x="585216" y="2807208"/>
            <a:ext cx="2401824" cy="553998"/>
          </a:xfrm>
          <a:solidFill>
            <a:srgbClr val="97C5EB"/>
          </a:solidFill>
        </p:spPr>
        <p:txBody>
          <a:bodyPr/>
          <a:lstStyle/>
          <a:p>
            <a:r>
              <a:rPr lang="en-US"/>
              <a:t>Click icon to add picture</a:t>
            </a:r>
            <a:endParaRPr lang="en-US" dirty="0"/>
          </a:p>
        </p:txBody>
      </p:sp>
      <p:sp>
        <p:nvSpPr>
          <p:cNvPr id="11" name="Content Placeholder 2"/>
          <p:cNvSpPr>
            <a:spLocks noGrp="1"/>
          </p:cNvSpPr>
          <p:nvPr>
            <p:ph idx="16"/>
          </p:nvPr>
        </p:nvSpPr>
        <p:spPr>
          <a:xfrm>
            <a:off x="59740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2" name="Picture Placeholder 7"/>
          <p:cNvSpPr>
            <a:spLocks noGrp="1"/>
          </p:cNvSpPr>
          <p:nvPr>
            <p:ph type="pic" sz="quarter" idx="17"/>
          </p:nvPr>
        </p:nvSpPr>
        <p:spPr>
          <a:xfrm>
            <a:off x="585216" y="4489704"/>
            <a:ext cx="2401824" cy="553998"/>
          </a:xfrm>
          <a:solidFill>
            <a:srgbClr val="97C5EB"/>
          </a:solidFill>
        </p:spPr>
        <p:txBody>
          <a:bodyPr/>
          <a:lstStyle/>
          <a:p>
            <a:r>
              <a:rPr lang="en-US"/>
              <a:t>Click icon to add picture</a:t>
            </a:r>
            <a:endParaRPr lang="en-US" dirty="0"/>
          </a:p>
        </p:txBody>
      </p:sp>
      <p:sp>
        <p:nvSpPr>
          <p:cNvPr id="13" name="Content Placeholder 2"/>
          <p:cNvSpPr>
            <a:spLocks noGrp="1"/>
          </p:cNvSpPr>
          <p:nvPr>
            <p:ph idx="18"/>
          </p:nvPr>
        </p:nvSpPr>
        <p:spPr>
          <a:xfrm>
            <a:off x="3462528"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4" name="Picture Placeholder 7"/>
          <p:cNvSpPr>
            <a:spLocks noGrp="1"/>
          </p:cNvSpPr>
          <p:nvPr>
            <p:ph type="pic" sz="quarter" idx="19"/>
          </p:nvPr>
        </p:nvSpPr>
        <p:spPr>
          <a:xfrm>
            <a:off x="3462528" y="1124712"/>
            <a:ext cx="2401824" cy="553998"/>
          </a:xfrm>
          <a:solidFill>
            <a:srgbClr val="97C5EB"/>
          </a:solidFill>
        </p:spPr>
        <p:txBody>
          <a:bodyPr/>
          <a:lstStyle/>
          <a:p>
            <a:r>
              <a:rPr lang="en-US"/>
              <a:t>Click icon to add picture</a:t>
            </a:r>
            <a:endParaRPr lang="en-US" dirty="0"/>
          </a:p>
        </p:txBody>
      </p:sp>
      <p:sp>
        <p:nvSpPr>
          <p:cNvPr id="15" name="Content Placeholder 2"/>
          <p:cNvSpPr>
            <a:spLocks noGrp="1"/>
          </p:cNvSpPr>
          <p:nvPr>
            <p:ph idx="20"/>
          </p:nvPr>
        </p:nvSpPr>
        <p:spPr>
          <a:xfrm>
            <a:off x="3462528"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6" name="Picture Placeholder 7"/>
          <p:cNvSpPr>
            <a:spLocks noGrp="1"/>
          </p:cNvSpPr>
          <p:nvPr>
            <p:ph type="pic" sz="quarter" idx="21"/>
          </p:nvPr>
        </p:nvSpPr>
        <p:spPr>
          <a:xfrm>
            <a:off x="3462528" y="2807208"/>
            <a:ext cx="2401824" cy="553998"/>
          </a:xfrm>
          <a:solidFill>
            <a:srgbClr val="97C5EB"/>
          </a:solidFill>
        </p:spPr>
        <p:txBody>
          <a:bodyPr/>
          <a:lstStyle/>
          <a:p>
            <a:r>
              <a:rPr lang="en-US"/>
              <a:t>Click icon to add picture</a:t>
            </a:r>
            <a:endParaRPr lang="en-US" dirty="0"/>
          </a:p>
        </p:txBody>
      </p:sp>
      <p:sp>
        <p:nvSpPr>
          <p:cNvPr id="17" name="Content Placeholder 2"/>
          <p:cNvSpPr>
            <a:spLocks noGrp="1"/>
          </p:cNvSpPr>
          <p:nvPr>
            <p:ph idx="22"/>
          </p:nvPr>
        </p:nvSpPr>
        <p:spPr>
          <a:xfrm>
            <a:off x="346252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18" name="Picture Placeholder 7"/>
          <p:cNvSpPr>
            <a:spLocks noGrp="1"/>
          </p:cNvSpPr>
          <p:nvPr>
            <p:ph type="pic" sz="quarter" idx="23"/>
          </p:nvPr>
        </p:nvSpPr>
        <p:spPr>
          <a:xfrm>
            <a:off x="3462528" y="4489704"/>
            <a:ext cx="2401824" cy="553998"/>
          </a:xfrm>
          <a:solidFill>
            <a:srgbClr val="97C5EB"/>
          </a:solidFill>
        </p:spPr>
        <p:txBody>
          <a:bodyPr/>
          <a:lstStyle/>
          <a:p>
            <a:r>
              <a:rPr lang="en-US"/>
              <a:t>Click icon to add picture</a:t>
            </a:r>
            <a:endParaRPr lang="en-US" dirty="0"/>
          </a:p>
        </p:txBody>
      </p:sp>
      <p:sp>
        <p:nvSpPr>
          <p:cNvPr id="19" name="Content Placeholder 2"/>
          <p:cNvSpPr>
            <a:spLocks noGrp="1"/>
          </p:cNvSpPr>
          <p:nvPr>
            <p:ph idx="24"/>
          </p:nvPr>
        </p:nvSpPr>
        <p:spPr>
          <a:xfrm>
            <a:off x="6327648"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0" name="Picture Placeholder 7"/>
          <p:cNvSpPr>
            <a:spLocks noGrp="1"/>
          </p:cNvSpPr>
          <p:nvPr>
            <p:ph type="pic" sz="quarter" idx="25"/>
          </p:nvPr>
        </p:nvSpPr>
        <p:spPr>
          <a:xfrm>
            <a:off x="6327648" y="1124712"/>
            <a:ext cx="2401824" cy="553998"/>
          </a:xfrm>
          <a:solidFill>
            <a:srgbClr val="97C5EB"/>
          </a:solidFill>
        </p:spPr>
        <p:txBody>
          <a:bodyPr/>
          <a:lstStyle/>
          <a:p>
            <a:r>
              <a:rPr lang="en-US"/>
              <a:t>Click icon to add picture</a:t>
            </a:r>
            <a:endParaRPr lang="en-US" dirty="0"/>
          </a:p>
        </p:txBody>
      </p:sp>
      <p:sp>
        <p:nvSpPr>
          <p:cNvPr id="21" name="Content Placeholder 2"/>
          <p:cNvSpPr>
            <a:spLocks noGrp="1"/>
          </p:cNvSpPr>
          <p:nvPr>
            <p:ph idx="26"/>
          </p:nvPr>
        </p:nvSpPr>
        <p:spPr>
          <a:xfrm>
            <a:off x="6327648"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2" name="Picture Placeholder 7"/>
          <p:cNvSpPr>
            <a:spLocks noGrp="1"/>
          </p:cNvSpPr>
          <p:nvPr>
            <p:ph type="pic" sz="quarter" idx="27"/>
          </p:nvPr>
        </p:nvSpPr>
        <p:spPr>
          <a:xfrm>
            <a:off x="6327648" y="2807208"/>
            <a:ext cx="2401824" cy="553998"/>
          </a:xfrm>
          <a:solidFill>
            <a:srgbClr val="97C5EB"/>
          </a:solidFill>
        </p:spPr>
        <p:txBody>
          <a:bodyPr/>
          <a:lstStyle/>
          <a:p>
            <a:r>
              <a:rPr lang="en-US"/>
              <a:t>Click icon to add picture</a:t>
            </a:r>
            <a:endParaRPr lang="en-US" dirty="0"/>
          </a:p>
        </p:txBody>
      </p:sp>
      <p:sp>
        <p:nvSpPr>
          <p:cNvPr id="23" name="Content Placeholder 2"/>
          <p:cNvSpPr>
            <a:spLocks noGrp="1"/>
          </p:cNvSpPr>
          <p:nvPr>
            <p:ph idx="28"/>
          </p:nvPr>
        </p:nvSpPr>
        <p:spPr>
          <a:xfrm>
            <a:off x="632764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4" name="Picture Placeholder 7"/>
          <p:cNvSpPr>
            <a:spLocks noGrp="1"/>
          </p:cNvSpPr>
          <p:nvPr>
            <p:ph type="pic" sz="quarter" idx="29"/>
          </p:nvPr>
        </p:nvSpPr>
        <p:spPr>
          <a:xfrm>
            <a:off x="6327648" y="4489704"/>
            <a:ext cx="2401824" cy="553998"/>
          </a:xfrm>
          <a:solidFill>
            <a:srgbClr val="97C5EB"/>
          </a:solidFill>
        </p:spPr>
        <p:txBody>
          <a:bodyPr/>
          <a:lstStyle/>
          <a:p>
            <a:r>
              <a:rPr lang="en-US"/>
              <a:t>Click icon to add picture</a:t>
            </a:r>
            <a:endParaRPr lang="en-US" dirty="0"/>
          </a:p>
        </p:txBody>
      </p:sp>
      <p:sp>
        <p:nvSpPr>
          <p:cNvPr id="25" name="Content Placeholder 2"/>
          <p:cNvSpPr>
            <a:spLocks noGrp="1"/>
          </p:cNvSpPr>
          <p:nvPr>
            <p:ph idx="30"/>
          </p:nvPr>
        </p:nvSpPr>
        <p:spPr>
          <a:xfrm>
            <a:off x="9192768" y="2286000"/>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6" name="Picture Placeholder 7"/>
          <p:cNvSpPr>
            <a:spLocks noGrp="1"/>
          </p:cNvSpPr>
          <p:nvPr>
            <p:ph type="pic" sz="quarter" idx="31"/>
          </p:nvPr>
        </p:nvSpPr>
        <p:spPr>
          <a:xfrm>
            <a:off x="9192768" y="1124712"/>
            <a:ext cx="2401824" cy="553998"/>
          </a:xfrm>
          <a:solidFill>
            <a:srgbClr val="97C5EB"/>
          </a:solidFill>
        </p:spPr>
        <p:txBody>
          <a:bodyPr/>
          <a:lstStyle/>
          <a:p>
            <a:r>
              <a:rPr lang="en-US"/>
              <a:t>Click icon to add picture</a:t>
            </a:r>
            <a:endParaRPr lang="en-US" dirty="0"/>
          </a:p>
        </p:txBody>
      </p:sp>
      <p:sp>
        <p:nvSpPr>
          <p:cNvPr id="27" name="Content Placeholder 2"/>
          <p:cNvSpPr>
            <a:spLocks noGrp="1"/>
          </p:cNvSpPr>
          <p:nvPr>
            <p:ph idx="32"/>
          </p:nvPr>
        </p:nvSpPr>
        <p:spPr>
          <a:xfrm>
            <a:off x="9192768" y="3968496"/>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28" name="Picture Placeholder 7"/>
          <p:cNvSpPr>
            <a:spLocks noGrp="1"/>
          </p:cNvSpPr>
          <p:nvPr>
            <p:ph type="pic" sz="quarter" idx="33"/>
          </p:nvPr>
        </p:nvSpPr>
        <p:spPr>
          <a:xfrm>
            <a:off x="9192768" y="2807208"/>
            <a:ext cx="2401824" cy="553998"/>
          </a:xfrm>
          <a:solidFill>
            <a:srgbClr val="97C5EB"/>
          </a:solidFill>
        </p:spPr>
        <p:txBody>
          <a:bodyPr/>
          <a:lstStyle/>
          <a:p>
            <a:r>
              <a:rPr lang="en-US"/>
              <a:t>Click icon to add picture</a:t>
            </a:r>
            <a:endParaRPr lang="en-US" dirty="0"/>
          </a:p>
        </p:txBody>
      </p:sp>
      <p:sp>
        <p:nvSpPr>
          <p:cNvPr id="29" name="Content Placeholder 2"/>
          <p:cNvSpPr>
            <a:spLocks noGrp="1"/>
          </p:cNvSpPr>
          <p:nvPr>
            <p:ph idx="34"/>
          </p:nvPr>
        </p:nvSpPr>
        <p:spPr>
          <a:xfrm>
            <a:off x="9192768" y="5650992"/>
            <a:ext cx="2389632"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0" name="Picture Placeholder 7"/>
          <p:cNvSpPr>
            <a:spLocks noGrp="1"/>
          </p:cNvSpPr>
          <p:nvPr>
            <p:ph type="pic" sz="quarter" idx="35"/>
          </p:nvPr>
        </p:nvSpPr>
        <p:spPr>
          <a:xfrm>
            <a:off x="9192768" y="4489704"/>
            <a:ext cx="2401824" cy="553998"/>
          </a:xfrm>
          <a:solidFill>
            <a:srgbClr val="97C5EB"/>
          </a:solidFill>
        </p:spPr>
        <p:txBody>
          <a:bodyPr/>
          <a:lstStyle/>
          <a:p>
            <a:r>
              <a:rPr lang="en-US"/>
              <a:t>Click icon to add picture</a:t>
            </a:r>
            <a:endParaRPr lang="en-US" dirty="0"/>
          </a:p>
        </p:txBody>
      </p:sp>
      <p:sp>
        <p:nvSpPr>
          <p:cNvPr id="31" name="Text Placeholder 8"/>
          <p:cNvSpPr>
            <a:spLocks noGrp="1"/>
          </p:cNvSpPr>
          <p:nvPr>
            <p:ph type="body" sz="quarter" idx="36"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38"/>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13080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8607552" y="1371600"/>
            <a:ext cx="2999232" cy="553998"/>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8607552" y="3145536"/>
            <a:ext cx="2999232" cy="553998"/>
          </a:xfrm>
          <a:solidFill>
            <a:srgbClr val="97C5EB"/>
          </a:solidFill>
        </p:spPr>
        <p:txBody>
          <a:bodyPr/>
          <a:lstStyle/>
          <a:p>
            <a:r>
              <a:rPr lang="en-US"/>
              <a:t>Click icon to add picture</a:t>
            </a:r>
            <a:endParaRPr lang="en-US" dirty="0"/>
          </a:p>
        </p:txBody>
      </p:sp>
      <p:sp>
        <p:nvSpPr>
          <p:cNvPr id="11" name="Picture Placeholder 9"/>
          <p:cNvSpPr>
            <a:spLocks noGrp="1"/>
          </p:cNvSpPr>
          <p:nvPr>
            <p:ph type="pic" sz="quarter" idx="15"/>
          </p:nvPr>
        </p:nvSpPr>
        <p:spPr>
          <a:xfrm>
            <a:off x="8607552" y="4928616"/>
            <a:ext cx="2999232" cy="553998"/>
          </a:xfrm>
          <a:solidFill>
            <a:srgbClr val="97C5EB"/>
          </a:solidFill>
        </p:spPr>
        <p:txBody>
          <a:bodyPr/>
          <a:lstStyle/>
          <a:p>
            <a:r>
              <a:rPr lang="en-US"/>
              <a:t>Click icon to add picture</a:t>
            </a:r>
            <a:endParaRPr lang="en-US" dirty="0"/>
          </a:p>
        </p:txBody>
      </p:sp>
      <p:sp>
        <p:nvSpPr>
          <p:cNvPr id="6" name="Slide Number Placeholder 5"/>
          <p:cNvSpPr>
            <a:spLocks noGrp="1"/>
          </p:cNvSpPr>
          <p:nvPr>
            <p:ph type="sldNum" sz="quarter" idx="1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00452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81969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7856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311128"/>
          </a:xfr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Picture Placeholder 9"/>
          <p:cNvSpPr>
            <a:spLocks noGrp="1"/>
          </p:cNvSpPr>
          <p:nvPr>
            <p:ph type="pic" sz="quarter" idx="13"/>
          </p:nvPr>
        </p:nvSpPr>
        <p:spPr>
          <a:xfrm>
            <a:off x="8607552" y="1179576"/>
            <a:ext cx="2999232" cy="553998"/>
          </a:xfrm>
          <a:solidFill>
            <a:srgbClr val="97C5EB"/>
          </a:solidFill>
        </p:spPr>
        <p:txBody>
          <a:bodyPr/>
          <a:lstStyle/>
          <a:p>
            <a:r>
              <a:rPr lang="en-US"/>
              <a:t>Click icon to add picture</a:t>
            </a:r>
            <a:endParaRPr lang="en-US" dirty="0"/>
          </a:p>
        </p:txBody>
      </p:sp>
      <p:sp>
        <p:nvSpPr>
          <p:cNvPr id="10" name="Picture Placeholder 9"/>
          <p:cNvSpPr>
            <a:spLocks noGrp="1"/>
          </p:cNvSpPr>
          <p:nvPr>
            <p:ph type="pic" sz="quarter" idx="14"/>
          </p:nvPr>
        </p:nvSpPr>
        <p:spPr>
          <a:xfrm>
            <a:off x="8607552" y="2825496"/>
            <a:ext cx="2999232" cy="553998"/>
          </a:xfrm>
          <a:solidFill>
            <a:srgbClr val="97C5EB"/>
          </a:solidFill>
        </p:spPr>
        <p:txBody>
          <a:bodyPr/>
          <a:lstStyle/>
          <a:p>
            <a:r>
              <a:rPr lang="en-US"/>
              <a:t>Click icon to add picture</a:t>
            </a:r>
            <a:endParaRPr lang="en-US" dirty="0"/>
          </a:p>
        </p:txBody>
      </p:sp>
      <p:sp>
        <p:nvSpPr>
          <p:cNvPr id="11" name="Picture Placeholder 9"/>
          <p:cNvSpPr>
            <a:spLocks noGrp="1"/>
          </p:cNvSpPr>
          <p:nvPr>
            <p:ph type="pic" sz="quarter" idx="15"/>
          </p:nvPr>
        </p:nvSpPr>
        <p:spPr>
          <a:xfrm>
            <a:off x="8607552" y="4462272"/>
            <a:ext cx="2999232" cy="553998"/>
          </a:xfrm>
          <a:solidFill>
            <a:srgbClr val="97C5EB"/>
          </a:solidFill>
        </p:spPr>
        <p:txBody>
          <a:bodyPr/>
          <a:lstStyle/>
          <a:p>
            <a:r>
              <a:rPr lang="en-US"/>
              <a:t>Click icon to add picture</a:t>
            </a:r>
            <a:endParaRPr lang="en-US" dirty="0"/>
          </a:p>
        </p:txBody>
      </p:sp>
      <p:sp>
        <p:nvSpPr>
          <p:cNvPr id="12" name="Text Placeholder 8"/>
          <p:cNvSpPr>
            <a:spLocks noGrp="1"/>
          </p:cNvSpPr>
          <p:nvPr>
            <p:ph type="body" sz="quarter" idx="36"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38"/>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68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2432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234440"/>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262432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234440"/>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262432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234440"/>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440740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3008376"/>
            <a:ext cx="2755392" cy="553998"/>
          </a:xfrm>
          <a:solidFill>
            <a:srgbClr val="97C5EB"/>
          </a:solidFill>
        </p:spPr>
        <p:txBody>
          <a:bodyPr/>
          <a:lstStyle/>
          <a:p>
            <a:r>
              <a:rPr lang="en-US"/>
              <a:t>Click icon to add picture</a:t>
            </a:r>
            <a:endParaRPr lang="en-US" dirty="0"/>
          </a:p>
        </p:txBody>
      </p:sp>
      <p:sp>
        <p:nvSpPr>
          <p:cNvPr id="41" name="Content Placeholder 2"/>
          <p:cNvSpPr>
            <a:spLocks noGrp="1"/>
          </p:cNvSpPr>
          <p:nvPr>
            <p:ph idx="28"/>
          </p:nvPr>
        </p:nvSpPr>
        <p:spPr>
          <a:xfrm>
            <a:off x="609600" y="61813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2" name="Picture Placeholder 7"/>
          <p:cNvSpPr>
            <a:spLocks noGrp="1"/>
          </p:cNvSpPr>
          <p:nvPr>
            <p:ph type="pic" sz="quarter" idx="29"/>
          </p:nvPr>
        </p:nvSpPr>
        <p:spPr>
          <a:xfrm>
            <a:off x="621792" y="4791456"/>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440740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3008376"/>
            <a:ext cx="2755392" cy="553998"/>
          </a:xfrm>
          <a:solidFill>
            <a:srgbClr val="97C5EB"/>
          </a:solidFill>
        </p:spPr>
        <p:txBody>
          <a:bodyPr/>
          <a:lstStyle/>
          <a:p>
            <a:r>
              <a:rPr lang="en-US"/>
              <a:t>Click icon to add picture</a:t>
            </a:r>
            <a:endParaRPr lang="en-US" dirty="0"/>
          </a:p>
        </p:txBody>
      </p:sp>
      <p:sp>
        <p:nvSpPr>
          <p:cNvPr id="49" name="Content Placeholder 2"/>
          <p:cNvSpPr>
            <a:spLocks noGrp="1"/>
          </p:cNvSpPr>
          <p:nvPr>
            <p:ph idx="32"/>
          </p:nvPr>
        </p:nvSpPr>
        <p:spPr>
          <a:xfrm>
            <a:off x="4730496" y="61813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0" name="Picture Placeholder 7"/>
          <p:cNvSpPr>
            <a:spLocks noGrp="1"/>
          </p:cNvSpPr>
          <p:nvPr>
            <p:ph type="pic" sz="quarter" idx="33"/>
          </p:nvPr>
        </p:nvSpPr>
        <p:spPr>
          <a:xfrm>
            <a:off x="4730496" y="4791456"/>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4407408"/>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3008376"/>
            <a:ext cx="2755392" cy="553998"/>
          </a:xfrm>
          <a:solidFill>
            <a:srgbClr val="97C5EB"/>
          </a:solidFill>
        </p:spPr>
        <p:txBody>
          <a:bodyPr/>
          <a:lstStyle/>
          <a:p>
            <a:r>
              <a:rPr lang="en-US"/>
              <a:t>Click icon to add picture</a:t>
            </a:r>
            <a:endParaRPr lang="en-US" dirty="0"/>
          </a:p>
        </p:txBody>
      </p:sp>
      <p:sp>
        <p:nvSpPr>
          <p:cNvPr id="53" name="Content Placeholder 2"/>
          <p:cNvSpPr>
            <a:spLocks noGrp="1"/>
          </p:cNvSpPr>
          <p:nvPr>
            <p:ph idx="36"/>
          </p:nvPr>
        </p:nvSpPr>
        <p:spPr>
          <a:xfrm>
            <a:off x="8839200" y="61813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4" name="Picture Placeholder 7"/>
          <p:cNvSpPr>
            <a:spLocks noGrp="1"/>
          </p:cNvSpPr>
          <p:nvPr>
            <p:ph type="pic" sz="quarter" idx="37"/>
          </p:nvPr>
        </p:nvSpPr>
        <p:spPr>
          <a:xfrm>
            <a:off x="8839200" y="4791456"/>
            <a:ext cx="2755392" cy="553998"/>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39"/>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64839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34086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060704"/>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234086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060704"/>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234086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060704"/>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41239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2834640"/>
            <a:ext cx="2755392" cy="553998"/>
          </a:xfrm>
          <a:solidFill>
            <a:srgbClr val="97C5EB"/>
          </a:solidFill>
        </p:spPr>
        <p:txBody>
          <a:bodyPr/>
          <a:lstStyle/>
          <a:p>
            <a:r>
              <a:rPr lang="en-US"/>
              <a:t>Click icon to add picture</a:t>
            </a:r>
            <a:endParaRPr lang="en-US" dirty="0"/>
          </a:p>
        </p:txBody>
      </p:sp>
      <p:sp>
        <p:nvSpPr>
          <p:cNvPr id="41" name="Content Placeholder 2"/>
          <p:cNvSpPr>
            <a:spLocks noGrp="1"/>
          </p:cNvSpPr>
          <p:nvPr>
            <p:ph idx="28"/>
          </p:nvPr>
        </p:nvSpPr>
        <p:spPr>
          <a:xfrm>
            <a:off x="609600" y="589788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2" name="Picture Placeholder 7"/>
          <p:cNvSpPr>
            <a:spLocks noGrp="1"/>
          </p:cNvSpPr>
          <p:nvPr>
            <p:ph type="pic" sz="quarter" idx="29"/>
          </p:nvPr>
        </p:nvSpPr>
        <p:spPr>
          <a:xfrm>
            <a:off x="621792" y="4617720"/>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41239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2834640"/>
            <a:ext cx="2755392" cy="553998"/>
          </a:xfrm>
          <a:solidFill>
            <a:srgbClr val="97C5EB"/>
          </a:solidFill>
        </p:spPr>
        <p:txBody>
          <a:bodyPr/>
          <a:lstStyle/>
          <a:p>
            <a:r>
              <a:rPr lang="en-US"/>
              <a:t>Click icon to add picture</a:t>
            </a:r>
            <a:endParaRPr lang="en-US" dirty="0"/>
          </a:p>
        </p:txBody>
      </p:sp>
      <p:sp>
        <p:nvSpPr>
          <p:cNvPr id="49" name="Content Placeholder 2"/>
          <p:cNvSpPr>
            <a:spLocks noGrp="1"/>
          </p:cNvSpPr>
          <p:nvPr>
            <p:ph idx="32"/>
          </p:nvPr>
        </p:nvSpPr>
        <p:spPr>
          <a:xfrm>
            <a:off x="4730496" y="589788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0" name="Picture Placeholder 7"/>
          <p:cNvSpPr>
            <a:spLocks noGrp="1"/>
          </p:cNvSpPr>
          <p:nvPr>
            <p:ph type="pic" sz="quarter" idx="33"/>
          </p:nvPr>
        </p:nvSpPr>
        <p:spPr>
          <a:xfrm>
            <a:off x="4730496" y="4617720"/>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4123944"/>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2834640"/>
            <a:ext cx="2755392" cy="553998"/>
          </a:xfrm>
          <a:solidFill>
            <a:srgbClr val="97C5EB"/>
          </a:solidFill>
        </p:spPr>
        <p:txBody>
          <a:bodyPr/>
          <a:lstStyle/>
          <a:p>
            <a:r>
              <a:rPr lang="en-US"/>
              <a:t>Click icon to add picture</a:t>
            </a:r>
            <a:endParaRPr lang="en-US" dirty="0"/>
          </a:p>
        </p:txBody>
      </p:sp>
      <p:sp>
        <p:nvSpPr>
          <p:cNvPr id="53" name="Content Placeholder 2"/>
          <p:cNvSpPr>
            <a:spLocks noGrp="1"/>
          </p:cNvSpPr>
          <p:nvPr>
            <p:ph idx="36"/>
          </p:nvPr>
        </p:nvSpPr>
        <p:spPr>
          <a:xfrm>
            <a:off x="8839200" y="589788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4" name="Picture Placeholder 7"/>
          <p:cNvSpPr>
            <a:spLocks noGrp="1"/>
          </p:cNvSpPr>
          <p:nvPr>
            <p:ph type="pic" sz="quarter" idx="37"/>
          </p:nvPr>
        </p:nvSpPr>
        <p:spPr>
          <a:xfrm>
            <a:off x="8839200" y="4617720"/>
            <a:ext cx="2755392" cy="553998"/>
          </a:xfrm>
          <a:solidFill>
            <a:srgbClr val="97C5EB"/>
          </a:solidFill>
        </p:spPr>
        <p:txBody>
          <a:bodyPr/>
          <a:lstStyle/>
          <a:p>
            <a:r>
              <a:rPr lang="en-US"/>
              <a:t>Click icon to add picture</a:t>
            </a:r>
            <a:endParaRPr lang="en-US" dirty="0"/>
          </a:p>
        </p:txBody>
      </p:sp>
      <p:sp>
        <p:nvSpPr>
          <p:cNvPr id="24" name="Text Placeholder 8"/>
          <p:cNvSpPr>
            <a:spLocks noGrp="1"/>
          </p:cNvSpPr>
          <p:nvPr>
            <p:ph type="body" sz="quarter" idx="38"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152788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600200"/>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600200"/>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3648456"/>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3648456"/>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3648456"/>
            <a:ext cx="2755392" cy="553998"/>
          </a:xfrm>
          <a:solidFill>
            <a:srgbClr val="97C5EB"/>
          </a:solidFill>
        </p:spPr>
        <p:txBody>
          <a:bodyPr/>
          <a:lstStyle/>
          <a:p>
            <a:r>
              <a:rPr lang="en-US"/>
              <a:t>Click icon to add picture</a:t>
            </a:r>
            <a:endParaRPr lang="en-US" dirty="0"/>
          </a:p>
        </p:txBody>
      </p:sp>
      <p:sp>
        <p:nvSpPr>
          <p:cNvPr id="5" name="Slide Number Placeholder 4"/>
          <p:cNvSpPr>
            <a:spLocks noGrp="1"/>
          </p:cNvSpPr>
          <p:nvPr>
            <p:ph type="sldNum" sz="quarter" idx="37"/>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06028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553998"/>
          </a:xfrm>
          <a:solidFill>
            <a:srgbClr val="97C5EB"/>
          </a:solidFill>
        </p:spPr>
        <p:txBody>
          <a:bodyPr/>
          <a:lstStyle/>
          <a:p>
            <a:r>
              <a:rPr lang="en-US"/>
              <a:t>Click icon to add picture</a:t>
            </a:r>
            <a:endParaRPr lang="en-US" dirty="0"/>
          </a:p>
        </p:txBody>
      </p:sp>
      <p:sp>
        <p:nvSpPr>
          <p:cNvPr id="31" name="Content Placeholder 2"/>
          <p:cNvSpPr>
            <a:spLocks noGrp="1"/>
          </p:cNvSpPr>
          <p:nvPr>
            <p:ph idx="18"/>
          </p:nvPr>
        </p:nvSpPr>
        <p:spPr>
          <a:xfrm>
            <a:off x="4718304"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2" name="Picture Placeholder 7"/>
          <p:cNvSpPr>
            <a:spLocks noGrp="1"/>
          </p:cNvSpPr>
          <p:nvPr>
            <p:ph type="pic" sz="quarter" idx="19"/>
          </p:nvPr>
        </p:nvSpPr>
        <p:spPr>
          <a:xfrm>
            <a:off x="4730496" y="1600200"/>
            <a:ext cx="2755392" cy="553998"/>
          </a:xfrm>
          <a:solidFill>
            <a:srgbClr val="97C5EB"/>
          </a:solidFill>
        </p:spPr>
        <p:txBody>
          <a:bodyPr/>
          <a:lstStyle/>
          <a:p>
            <a:r>
              <a:rPr lang="en-US"/>
              <a:t>Click icon to add picture</a:t>
            </a:r>
            <a:endParaRPr lang="en-US" dirty="0"/>
          </a:p>
        </p:txBody>
      </p:sp>
      <p:sp>
        <p:nvSpPr>
          <p:cNvPr id="33" name="Content Placeholder 2"/>
          <p:cNvSpPr>
            <a:spLocks noGrp="1"/>
          </p:cNvSpPr>
          <p:nvPr>
            <p:ph idx="20"/>
          </p:nvPr>
        </p:nvSpPr>
        <p:spPr>
          <a:xfrm>
            <a:off x="8839200" y="3063240"/>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4" name="Picture Placeholder 7"/>
          <p:cNvSpPr>
            <a:spLocks noGrp="1"/>
          </p:cNvSpPr>
          <p:nvPr>
            <p:ph type="pic" sz="quarter" idx="21"/>
          </p:nvPr>
        </p:nvSpPr>
        <p:spPr>
          <a:xfrm>
            <a:off x="8839200" y="1600200"/>
            <a:ext cx="2755392" cy="553998"/>
          </a:xfrm>
          <a:solidFill>
            <a:srgbClr val="97C5EB"/>
          </a:solidFill>
        </p:spPr>
        <p:txBody>
          <a:bodyPr/>
          <a:lstStyle/>
          <a:p>
            <a:r>
              <a:rPr lang="en-US"/>
              <a:t>Click icon to add picture</a:t>
            </a:r>
            <a:endParaRPr lang="en-US" dirty="0"/>
          </a:p>
        </p:txBody>
      </p:sp>
      <p:sp>
        <p:nvSpPr>
          <p:cNvPr id="35" name="Content Placeholder 2"/>
          <p:cNvSpPr>
            <a:spLocks noGrp="1"/>
          </p:cNvSpPr>
          <p:nvPr>
            <p:ph idx="22"/>
          </p:nvPr>
        </p:nvSpPr>
        <p:spPr>
          <a:xfrm>
            <a:off x="6096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36" name="Picture Placeholder 7"/>
          <p:cNvSpPr>
            <a:spLocks noGrp="1"/>
          </p:cNvSpPr>
          <p:nvPr>
            <p:ph type="pic" sz="quarter" idx="23"/>
          </p:nvPr>
        </p:nvSpPr>
        <p:spPr>
          <a:xfrm>
            <a:off x="621792" y="3648456"/>
            <a:ext cx="2755392" cy="553998"/>
          </a:xfrm>
          <a:solidFill>
            <a:srgbClr val="97C5EB"/>
          </a:solidFill>
        </p:spPr>
        <p:txBody>
          <a:bodyPr/>
          <a:lstStyle/>
          <a:p>
            <a:r>
              <a:rPr lang="en-US"/>
              <a:t>Click icon to add picture</a:t>
            </a:r>
            <a:endParaRPr lang="en-US" dirty="0"/>
          </a:p>
        </p:txBody>
      </p:sp>
      <p:sp>
        <p:nvSpPr>
          <p:cNvPr id="47" name="Content Placeholder 2"/>
          <p:cNvSpPr>
            <a:spLocks noGrp="1"/>
          </p:cNvSpPr>
          <p:nvPr>
            <p:ph idx="30"/>
          </p:nvPr>
        </p:nvSpPr>
        <p:spPr>
          <a:xfrm>
            <a:off x="4730496"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48" name="Picture Placeholder 7"/>
          <p:cNvSpPr>
            <a:spLocks noGrp="1"/>
          </p:cNvSpPr>
          <p:nvPr>
            <p:ph type="pic" sz="quarter" idx="31"/>
          </p:nvPr>
        </p:nvSpPr>
        <p:spPr>
          <a:xfrm>
            <a:off x="4730496" y="3648456"/>
            <a:ext cx="2755392" cy="553998"/>
          </a:xfrm>
          <a:solidFill>
            <a:srgbClr val="97C5EB"/>
          </a:solidFill>
        </p:spPr>
        <p:txBody>
          <a:bodyPr/>
          <a:lstStyle/>
          <a:p>
            <a:r>
              <a:rPr lang="en-US"/>
              <a:t>Click icon to add picture</a:t>
            </a:r>
            <a:endParaRPr lang="en-US" dirty="0"/>
          </a:p>
        </p:txBody>
      </p:sp>
      <p:sp>
        <p:nvSpPr>
          <p:cNvPr id="51" name="Content Placeholder 2"/>
          <p:cNvSpPr>
            <a:spLocks noGrp="1"/>
          </p:cNvSpPr>
          <p:nvPr>
            <p:ph idx="34"/>
          </p:nvPr>
        </p:nvSpPr>
        <p:spPr>
          <a:xfrm>
            <a:off x="8839200" y="5102352"/>
            <a:ext cx="2767584" cy="124650"/>
          </a:xfrm>
        </p:spPr>
        <p:txBody>
          <a:bodyPr/>
          <a:lstStyle>
            <a:lvl1pPr algn="l">
              <a:defRPr sz="900" b="1"/>
            </a:lvl1pPr>
            <a:lvl2pPr marL="0" indent="0">
              <a:buNone/>
              <a:defRPr sz="900" b="0"/>
            </a:lvl2pPr>
            <a:lvl3pPr>
              <a:defRPr sz="900" b="0"/>
            </a:lvl3pPr>
            <a:lvl4pPr>
              <a:defRPr sz="900" b="0"/>
            </a:lvl4pPr>
          </a:lstStyle>
          <a:p>
            <a:pPr lvl="0"/>
            <a:r>
              <a:rPr lang="en-US"/>
              <a:t>Click to edit Master text styles</a:t>
            </a:r>
          </a:p>
        </p:txBody>
      </p:sp>
      <p:sp>
        <p:nvSpPr>
          <p:cNvPr id="52" name="Picture Placeholder 7"/>
          <p:cNvSpPr>
            <a:spLocks noGrp="1"/>
          </p:cNvSpPr>
          <p:nvPr>
            <p:ph type="pic" sz="quarter" idx="35"/>
          </p:nvPr>
        </p:nvSpPr>
        <p:spPr>
          <a:xfrm>
            <a:off x="8839200" y="3648456"/>
            <a:ext cx="2755392" cy="553998"/>
          </a:xfrm>
          <a:solidFill>
            <a:srgbClr val="97C5EB"/>
          </a:solidFill>
        </p:spPr>
        <p:txBody>
          <a:bodyPr/>
          <a:lstStyle/>
          <a:p>
            <a:r>
              <a:rPr lang="en-US"/>
              <a:t>Click icon to add picture</a:t>
            </a:r>
            <a:endParaRPr lang="en-US" dirty="0"/>
          </a:p>
        </p:txBody>
      </p:sp>
      <p:sp>
        <p:nvSpPr>
          <p:cNvPr id="18" name="Text Placeholder 8"/>
          <p:cNvSpPr>
            <a:spLocks noGrp="1"/>
          </p:cNvSpPr>
          <p:nvPr>
            <p:ph type="body" sz="quarter" idx="38"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8071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76999"/>
          </a:xfrm>
          <a:solidFill>
            <a:srgbClr val="97C5EB"/>
          </a:solidFill>
        </p:spPr>
        <p:txBody>
          <a:bodyPr/>
          <a:lstStyle/>
          <a:p>
            <a:r>
              <a:rPr lang="en-US"/>
              <a:t>Click icon to add picture</a:t>
            </a:r>
          </a:p>
        </p:txBody>
      </p:sp>
      <p:sp>
        <p:nvSpPr>
          <p:cNvPr id="9" name="Picture Placeholder 7"/>
          <p:cNvSpPr>
            <a:spLocks noGrp="1"/>
          </p:cNvSpPr>
          <p:nvPr>
            <p:ph type="pic" sz="quarter" idx="14"/>
          </p:nvPr>
        </p:nvSpPr>
        <p:spPr>
          <a:xfrm>
            <a:off x="6242304" y="1600200"/>
            <a:ext cx="5364480" cy="276999"/>
          </a:xfrm>
          <a:solidFill>
            <a:srgbClr val="97C5EB"/>
          </a:solidFill>
        </p:spPr>
        <p:txBody>
          <a:bodyPr/>
          <a:lstStyle/>
          <a:p>
            <a:r>
              <a:rPr lang="en-US"/>
              <a:t>Click icon to add picture</a:t>
            </a:r>
          </a:p>
        </p:txBody>
      </p:sp>
      <p:sp>
        <p:nvSpPr>
          <p:cNvPr id="5" name="Slide Number Placeholder 4"/>
          <p:cNvSpPr>
            <a:spLocks noGrp="1"/>
          </p:cNvSpPr>
          <p:nvPr>
            <p:ph type="sldNum" sz="quarter" idx="16"/>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385473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76999"/>
          </a:xfrm>
          <a:solidFill>
            <a:srgbClr val="97C5EB"/>
          </a:solidFill>
        </p:spPr>
        <p:txBody>
          <a:bodyPr/>
          <a:lstStyle/>
          <a:p>
            <a:r>
              <a:rPr lang="en-US"/>
              <a:t>Click icon to add picture</a:t>
            </a:r>
          </a:p>
        </p:txBody>
      </p:sp>
      <p:sp>
        <p:nvSpPr>
          <p:cNvPr id="9" name="Picture Placeholder 7"/>
          <p:cNvSpPr>
            <a:spLocks noGrp="1"/>
          </p:cNvSpPr>
          <p:nvPr>
            <p:ph type="pic" sz="quarter" idx="14"/>
          </p:nvPr>
        </p:nvSpPr>
        <p:spPr>
          <a:xfrm>
            <a:off x="6242304" y="1600200"/>
            <a:ext cx="5364480" cy="276999"/>
          </a:xfrm>
          <a:solidFill>
            <a:srgbClr val="97C5EB"/>
          </a:solidFill>
        </p:spPr>
        <p:txBody>
          <a:bodyPr/>
          <a:lstStyle/>
          <a:p>
            <a:r>
              <a:rPr lang="en-US"/>
              <a:t>Click icon to add picture</a:t>
            </a:r>
          </a:p>
        </p:txBody>
      </p:sp>
      <p:sp>
        <p:nvSpPr>
          <p:cNvPr id="10" name="Text Placeholder 8"/>
          <p:cNvSpPr>
            <a:spLocks noGrp="1"/>
          </p:cNvSpPr>
          <p:nvPr>
            <p:ph type="body" sz="quarter" idx="38"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82503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p:nvSpPr>
        <p:spPr bwMode="auto">
          <a:xfrm>
            <a:off x="586318" y="6657976"/>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2016 Boeing. All rights reserved.</a:t>
            </a:r>
          </a:p>
        </p:txBody>
      </p:sp>
      <p:sp>
        <p:nvSpPr>
          <p:cNvPr id="3" name="Slide Number Placeholder 2"/>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254892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53559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cSld name="Section Divider">
    <p:bg>
      <p:bgPr>
        <a:solidFill>
          <a:schemeClr val="bg1"/>
        </a:solidFill>
        <a:effectLst/>
      </p:bgPr>
    </p:bg>
    <p:spTree>
      <p:nvGrpSpPr>
        <p:cNvPr id="1" name=""/>
        <p:cNvGrpSpPr/>
        <p:nvPr/>
      </p:nvGrpSpPr>
      <p:grpSpPr>
        <a:xfrm>
          <a:off x="0" y="0"/>
          <a:ext cx="0" cy="0"/>
          <a:chOff x="0" y="0"/>
          <a:chExt cx="0" cy="0"/>
        </a:xfrm>
      </p:grpSpPr>
      <p:sp>
        <p:nvSpPr>
          <p:cNvPr id="6" name="text_Title"/>
          <p:cNvSpPr>
            <a:spLocks noGrp="1" noChangeArrowheads="1"/>
          </p:cNvSpPr>
          <p:nvPr>
            <p:ph type="ctrTitle" sz="quarter" hasCustomPrompt="1"/>
          </p:nvPr>
        </p:nvSpPr>
        <p:spPr>
          <a:xfrm>
            <a:off x="1" y="2640779"/>
            <a:ext cx="12192003" cy="830997"/>
          </a:xfrm>
          <a:ln algn="ctr"/>
        </p:spPr>
        <p:txBody>
          <a:bodyPr wrap="square" lIns="0" tIns="0" rIns="0" bIns="0" anchor="b">
            <a:spAutoFit/>
          </a:bodyPr>
          <a:lstStyle>
            <a:lvl1pPr algn="ctr">
              <a:lnSpc>
                <a:spcPct val="100000"/>
              </a:lnSpc>
              <a:defRPr sz="5400" b="0">
                <a:solidFill>
                  <a:schemeClr val="tx2"/>
                </a:solidFill>
                <a:effectLst/>
              </a:defRPr>
            </a:lvl1pPr>
          </a:lstStyle>
          <a:p>
            <a:r>
              <a:rPr lang="en-US" dirty="0"/>
              <a:t>Click to add title</a:t>
            </a:r>
          </a:p>
        </p:txBody>
      </p:sp>
      <p:sp>
        <p:nvSpPr>
          <p:cNvPr id="5" name="Date Placeholder 4"/>
          <p:cNvSpPr>
            <a:spLocks noGrp="1"/>
          </p:cNvSpPr>
          <p:nvPr>
            <p:ph type="dt" sz="half" idx="13"/>
          </p:nvPr>
        </p:nvSpPr>
        <p:spPr>
          <a:xfrm>
            <a:off x="482825" y="6656832"/>
            <a:ext cx="2915185" cy="110800"/>
          </a:xfrm>
          <a:prstGeom prst="rect">
            <a:avLst/>
          </a:prstGeom>
        </p:spPr>
        <p:txBody>
          <a:bodyPr/>
          <a:lstStyle/>
          <a:p>
            <a:r>
              <a:rPr lang="en-US">
                <a:solidFill>
                  <a:srgbClr val="000000"/>
                </a:solidFill>
              </a:rPr>
              <a:t>Copyright © 2016 Boeing. All rights reserved.</a:t>
            </a:r>
            <a:endParaRPr lang="en-US" dirty="0">
              <a:solidFill>
                <a:srgbClr val="000000"/>
              </a:solidFill>
            </a:endParaRPr>
          </a:p>
        </p:txBody>
      </p:sp>
      <p:sp>
        <p:nvSpPr>
          <p:cNvPr id="7" name="Footer Placeholder 6"/>
          <p:cNvSpPr>
            <a:spLocks noGrp="1"/>
          </p:cNvSpPr>
          <p:nvPr>
            <p:ph type="ftr" sz="quarter" idx="14"/>
          </p:nvPr>
        </p:nvSpPr>
        <p:spPr>
          <a:xfrm>
            <a:off x="3962400" y="6601744"/>
            <a:ext cx="4267200" cy="167361"/>
          </a:xfrm>
          <a:prstGeom prst="rect">
            <a:avLst/>
          </a:prstGeom>
        </p:spPr>
        <p:txBody>
          <a:bodyPr/>
          <a:lstStyle/>
          <a:p>
            <a:r>
              <a:rPr lang="en-US">
                <a:solidFill>
                  <a:srgbClr val="000000"/>
                </a:solidFill>
              </a:rPr>
              <a:t>BOEING PROPRIETARY</a:t>
            </a:r>
            <a:endParaRPr lang="en-US" dirty="0">
              <a:solidFill>
                <a:srgbClr val="000000"/>
              </a:solidFill>
            </a:endParaRPr>
          </a:p>
        </p:txBody>
      </p:sp>
    </p:spTree>
    <p:extLst>
      <p:ext uri="{BB962C8B-B14F-4D97-AF65-F5344CB8AC3E}">
        <p14:creationId xmlns:p14="http://schemas.microsoft.com/office/powerpoint/2010/main" val="334031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244756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cSld name="Blue Logo w100">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82825" y="6656832"/>
            <a:ext cx="2915185" cy="110800"/>
          </a:xfrm>
          <a:prstGeom prst="rect">
            <a:avLst/>
          </a:prstGeom>
        </p:spPr>
        <p:txBody>
          <a:bodyPr/>
          <a:lstStyle/>
          <a:p>
            <a:r>
              <a:rPr lang="en-US">
                <a:solidFill>
                  <a:srgbClr val="000000"/>
                </a:solidFill>
              </a:rPr>
              <a:t>Copyright © 2016 Boeing. All rights reserved.</a:t>
            </a:r>
            <a:endParaRPr lang="en-US" dirty="0">
              <a:solidFill>
                <a:srgbClr val="000000"/>
              </a:solidFill>
            </a:endParaRPr>
          </a:p>
        </p:txBody>
      </p:sp>
    </p:spTree>
    <p:extLst>
      <p:ext uri="{BB962C8B-B14F-4D97-AF65-F5344CB8AC3E}">
        <p14:creationId xmlns:p14="http://schemas.microsoft.com/office/powerpoint/2010/main" val="3794535666"/>
      </p:ext>
    </p:extLst>
  </p:cSld>
  <p:clrMapOvr>
    <a:masterClrMapping/>
  </p:clrMapOvr>
  <p:transition spd="slow">
    <p:wip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White Logo">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82825" y="6656832"/>
            <a:ext cx="2915185" cy="110800"/>
          </a:xfrm>
          <a:prstGeom prst="rect">
            <a:avLst/>
          </a:prstGeom>
        </p:spPr>
        <p:txBody>
          <a:bodyPr/>
          <a:lstStyle>
            <a:lvl1pPr>
              <a:defRPr>
                <a:solidFill>
                  <a:schemeClr val="bg1"/>
                </a:solidFill>
              </a:defRPr>
            </a:lvl1pPr>
          </a:lstStyle>
          <a:p>
            <a:r>
              <a:rPr lang="en-US">
                <a:solidFill>
                  <a:srgbClr val="FFFFFF"/>
                </a:solidFill>
              </a:rPr>
              <a:t>Copyright © 2016 Boeing. All rights reserved.</a:t>
            </a:r>
            <a:endParaRPr lang="en-US" dirty="0">
              <a:solidFill>
                <a:srgbClr val="FFFFFF"/>
              </a:solidFill>
            </a:endParaRPr>
          </a:p>
        </p:txBody>
      </p:sp>
    </p:spTree>
    <p:extLst>
      <p:ext uri="{BB962C8B-B14F-4D97-AF65-F5344CB8AC3E}">
        <p14:creationId xmlns:p14="http://schemas.microsoft.com/office/powerpoint/2010/main" val="2909201165"/>
      </p:ext>
    </p:extLst>
  </p:cSld>
  <p:clrMapOvr>
    <a:masterClrMapping/>
  </p:clrMapOvr>
  <p:transition spd="slow">
    <p:wip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1"/>
            <a:ext cx="12192000" cy="4585153"/>
          </a:xfrm>
          <a:prstGeom prst="rect">
            <a:avLst/>
          </a:prstGeom>
          <a:solidFill>
            <a:srgbClr val="0039A6"/>
          </a:solidFill>
          <a:ln w="25400" cap="flat" cmpd="sng" algn="ctr">
            <a:noFill/>
            <a:prstDash val="solid"/>
          </a:ln>
          <a:effectLst/>
        </p:spPr>
        <p:txBody>
          <a:bodyPr rtlCol="0" anchor="ctr"/>
          <a:lstStyle/>
          <a:p>
            <a:pPr algn="ctr" fontAlgn="base">
              <a:spcBef>
                <a:spcPct val="0"/>
              </a:spcBef>
              <a:spcAft>
                <a:spcPct val="0"/>
              </a:spcAft>
              <a:defRPr/>
            </a:pPr>
            <a:endParaRPr lang="en-US" kern="0" dirty="0">
              <a:solidFill>
                <a:srgbClr val="FFFFFF"/>
              </a:solidFill>
            </a:endParaRPr>
          </a:p>
        </p:txBody>
      </p:sp>
      <p:sp>
        <p:nvSpPr>
          <p:cNvPr id="2" name="Title 1"/>
          <p:cNvSpPr>
            <a:spLocks noGrp="1"/>
          </p:cNvSpPr>
          <p:nvPr>
            <p:ph type="ctrTitle"/>
          </p:nvPr>
        </p:nvSpPr>
        <p:spPr>
          <a:xfrm>
            <a:off x="609600" y="2057399"/>
            <a:ext cx="10363200" cy="1664208"/>
          </a:xfrm>
        </p:spPr>
        <p:txBody>
          <a:bodyPr lIns="0" rIns="0" bIns="0">
            <a:no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09600" y="4637994"/>
            <a:ext cx="10997184" cy="387798"/>
          </a:xfrm>
        </p:spPr>
        <p:txBody>
          <a:bodyPr lIns="0" tIns="0" rIns="0" bIns="0">
            <a:spAutoFit/>
          </a:bodyPr>
          <a:lstStyle>
            <a:lvl1pPr marL="0" indent="0" algn="l">
              <a:buNone/>
              <a:defRPr sz="2800" b="0">
                <a:solidFill>
                  <a:srgbClr val="788288"/>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47" descr="Boeing_white_standard"/>
          <p:cNvPicPr>
            <a:picLocks noChangeAspect="1" noChangeArrowheads="1"/>
          </p:cNvPicPr>
          <p:nvPr/>
        </p:nvPicPr>
        <p:blipFill>
          <a:blip r:embed="rId2" cstate="print"/>
          <a:srcRect/>
          <a:stretch>
            <a:fillRect/>
          </a:stretch>
        </p:blipFill>
        <p:spPr bwMode="auto">
          <a:xfrm>
            <a:off x="537633" y="363539"/>
            <a:ext cx="2474384" cy="447675"/>
          </a:xfrm>
          <a:prstGeom prst="rect">
            <a:avLst/>
          </a:prstGeom>
          <a:noFill/>
        </p:spPr>
      </p:pic>
      <p:sp>
        <p:nvSpPr>
          <p:cNvPr id="15"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2017 Boeing. All rights reserved.</a:t>
            </a:r>
          </a:p>
        </p:txBody>
      </p:sp>
      <p:sp>
        <p:nvSpPr>
          <p:cNvPr id="4" name="Slide Number Placeholder 3"/>
          <p:cNvSpPr>
            <a:spLocks noGrp="1"/>
          </p:cNvSpPr>
          <p:nvPr>
            <p:ph type="sldNum" sz="quarter" idx="11"/>
          </p:nvPr>
        </p:nvSpPr>
        <p:spPr/>
        <p:txBody>
          <a:bodyPr/>
          <a:lstStyle/>
          <a:p>
            <a:r>
              <a:rPr lang="en-US" dirty="0">
                <a:solidFill>
                  <a:srgbClr val="FFFFFF">
                    <a:lumMod val="50000"/>
                  </a:srgbClr>
                </a:solidFill>
              </a:rPr>
              <a:t>Author, </a:t>
            </a:r>
            <a:fld id="{D72BAC86-7CA1-47DD-8EAD-39EA91178256}" type="datetime1">
              <a:rPr lang="en-US" smtClean="0">
                <a:solidFill>
                  <a:srgbClr val="FFFFFF">
                    <a:lumMod val="50000"/>
                  </a:srgbClr>
                </a:solidFill>
              </a:rPr>
              <a:pPr/>
              <a:t>9/24/2021</a:t>
            </a:fld>
            <a:r>
              <a:rPr lang="en-US" dirty="0">
                <a:solidFill>
                  <a:srgbClr val="FFFFFF">
                    <a:lumMod val="50000"/>
                  </a:srgbClr>
                </a:solidFill>
              </a:rPr>
              <a:t>, Filename.ppt</a:t>
            </a:r>
            <a:r>
              <a:rPr lang="en-US" sz="800" dirty="0">
                <a:solidFill>
                  <a:srgbClr val="FFFFFF">
                    <a:lumMod val="50000"/>
                  </a:srgbClr>
                </a:solidFill>
              </a:rPr>
              <a:t> </a:t>
            </a:r>
            <a:r>
              <a:rPr lang="en-US" sz="1000" dirty="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0" name="TextBox 19"/>
          <p:cNvSpPr txBox="1"/>
          <p:nvPr/>
        </p:nvSpPr>
        <p:spPr>
          <a:xfrm>
            <a:off x="8004548" y="539497"/>
            <a:ext cx="2889509"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b="1" dirty="0">
                <a:solidFill>
                  <a:srgbClr val="FFFFFF"/>
                </a:solidFill>
              </a:rPr>
              <a:t>Engineering, Test &amp; Technology</a:t>
            </a:r>
          </a:p>
        </p:txBody>
      </p:sp>
      <p:sp>
        <p:nvSpPr>
          <p:cNvPr id="22" name="TextBox 21"/>
          <p:cNvSpPr txBox="1"/>
          <p:nvPr/>
        </p:nvSpPr>
        <p:spPr>
          <a:xfrm>
            <a:off x="8720770" y="758953"/>
            <a:ext cx="2173287" cy="307777"/>
          </a:xfrm>
          <a:prstGeom prst="rect">
            <a:avLst/>
          </a:prstGeom>
          <a:noFill/>
        </p:spPr>
        <p:txBody>
          <a:bodyPr wrap="none" lIns="91440" tIns="45720" rIns="91440" bIns="45720" rtlCol="0" anchor="t" anchorCtr="0">
            <a:spAutoFit/>
          </a:bodyPr>
          <a:lstStyle/>
          <a:p>
            <a:pPr algn="r"/>
            <a:r>
              <a:rPr lang="en-US" sz="1400" dirty="0">
                <a:solidFill>
                  <a:srgbClr val="FFFFFF"/>
                </a:solidFill>
              </a:rPr>
              <a:t>Boeing Test &amp; Evaluation</a:t>
            </a:r>
          </a:p>
        </p:txBody>
      </p:sp>
    </p:spTree>
    <p:extLst>
      <p:ext uri="{BB962C8B-B14F-4D97-AF65-F5344CB8AC3E}">
        <p14:creationId xmlns:p14="http://schemas.microsoft.com/office/powerpoint/2010/main" val="120965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Rectangle 1"/>
          <p:cNvSpPr/>
          <p:nvPr/>
        </p:nvSpPr>
        <p:spPr>
          <a:xfrm>
            <a:off x="0" y="1"/>
            <a:ext cx="12192000" cy="4585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64239" name="Picture 47" descr="Boeing_white_standard"/>
          <p:cNvPicPr>
            <a:picLocks noChangeAspect="1" noChangeArrowheads="1"/>
          </p:cNvPicPr>
          <p:nvPr/>
        </p:nvPicPr>
        <p:blipFill>
          <a:blip r:embed="rId2" cstate="print"/>
          <a:srcRect/>
          <a:stretch>
            <a:fillRect/>
          </a:stretch>
        </p:blipFill>
        <p:spPr bwMode="auto">
          <a:xfrm>
            <a:off x="537633" y="363539"/>
            <a:ext cx="2474384" cy="447675"/>
          </a:xfrm>
          <a:prstGeom prst="rect">
            <a:avLst/>
          </a:prstGeom>
          <a:noFill/>
        </p:spPr>
      </p:pic>
      <p:sp>
        <p:nvSpPr>
          <p:cNvPr id="264253"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2017 Boeing. All rights reserved.</a:t>
            </a:r>
          </a:p>
        </p:txBody>
      </p:sp>
      <p:sp>
        <p:nvSpPr>
          <p:cNvPr id="62" name="Title 1"/>
          <p:cNvSpPr>
            <a:spLocks noGrp="1"/>
          </p:cNvSpPr>
          <p:nvPr>
            <p:ph type="ctrTitle" sz="quarter"/>
          </p:nvPr>
        </p:nvSpPr>
        <p:spPr>
          <a:xfrm>
            <a:off x="609600" y="2529450"/>
            <a:ext cx="10363200" cy="710964"/>
          </a:xfrm>
        </p:spPr>
        <p:txBody>
          <a:bodyPr anchor="ctr" anchorCtr="0"/>
          <a:lstStyle>
            <a:lvl1pPr>
              <a:defRPr sz="4800" b="0">
                <a:solidFill>
                  <a:schemeClr val="bg1"/>
                </a:solidFill>
              </a:defRPr>
            </a:lvl1pPr>
          </a:lstStyle>
          <a:p>
            <a:r>
              <a:rPr lang="en-US"/>
              <a:t>Click to edit Master title style</a:t>
            </a:r>
            <a:endParaRPr lang="en-US" dirty="0"/>
          </a:p>
        </p:txBody>
      </p:sp>
      <p:sp>
        <p:nvSpPr>
          <p:cNvPr id="63" name="Subtitle 2"/>
          <p:cNvSpPr>
            <a:spLocks noGrp="1"/>
          </p:cNvSpPr>
          <p:nvPr>
            <p:ph type="subTitle" sz="quarter" idx="1"/>
          </p:nvPr>
        </p:nvSpPr>
        <p:spPr>
          <a:xfrm>
            <a:off x="609601" y="4637994"/>
            <a:ext cx="11002433" cy="387798"/>
          </a:xfrm>
        </p:spPr>
        <p:txBody>
          <a:bodyPr/>
          <a:lstStyle>
            <a:lvl1pPr marL="0" indent="0">
              <a:buFontTx/>
              <a:buNone/>
              <a:defRPr sz="2800" b="0">
                <a:solidFill>
                  <a:srgbClr val="788288"/>
                </a:solidFill>
              </a:defRPr>
            </a:lvl1pPr>
          </a:lstStyle>
          <a:p>
            <a:r>
              <a:rPr lang="en-US"/>
              <a:t>Click to edit Master subtitle style</a:t>
            </a:r>
            <a:endParaRPr lang="en-US" dirty="0"/>
          </a:p>
        </p:txBody>
      </p:sp>
      <p:sp>
        <p:nvSpPr>
          <p:cNvPr id="4" name="Slide Number Placeholder 3"/>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
        <p:nvSpPr>
          <p:cNvPr id="19" name="TextBox 18"/>
          <p:cNvSpPr txBox="1"/>
          <p:nvPr/>
        </p:nvSpPr>
        <p:spPr>
          <a:xfrm>
            <a:off x="8004548" y="539497"/>
            <a:ext cx="2889509"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b="1" dirty="0">
                <a:solidFill>
                  <a:srgbClr val="FFFFFF"/>
                </a:solidFill>
              </a:rPr>
              <a:t>Engineering, Test &amp; Technology</a:t>
            </a:r>
          </a:p>
        </p:txBody>
      </p:sp>
      <p:sp>
        <p:nvSpPr>
          <p:cNvPr id="21" name="TextBox 20"/>
          <p:cNvSpPr txBox="1"/>
          <p:nvPr/>
        </p:nvSpPr>
        <p:spPr>
          <a:xfrm>
            <a:off x="8720770" y="758953"/>
            <a:ext cx="2173287" cy="307777"/>
          </a:xfrm>
          <a:prstGeom prst="rect">
            <a:avLst/>
          </a:prstGeom>
          <a:noFill/>
        </p:spPr>
        <p:txBody>
          <a:bodyPr wrap="none" lIns="91440" tIns="45720" rIns="91440" bIns="45720" rtlCol="0" anchor="t" anchorCtr="0">
            <a:spAutoFit/>
          </a:bodyPr>
          <a:lstStyle/>
          <a:p>
            <a:pPr algn="r"/>
            <a:r>
              <a:rPr lang="en-US" sz="1400" dirty="0">
                <a:solidFill>
                  <a:srgbClr val="FFFFFF"/>
                </a:solidFill>
              </a:rPr>
              <a:t>Boeing Test &amp; Evaluation</a:t>
            </a:r>
          </a:p>
        </p:txBody>
      </p:sp>
    </p:spTree>
    <p:extLst>
      <p:ext uri="{BB962C8B-B14F-4D97-AF65-F5344CB8AC3E}">
        <p14:creationId xmlns:p14="http://schemas.microsoft.com/office/powerpoint/2010/main" val="316892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p:nvPicPr>
        <p:blipFill>
          <a:blip r:embed="rId2" cstate="print"/>
          <a:srcRect/>
          <a:stretch>
            <a:fillRect/>
          </a:stretch>
        </p:blipFill>
        <p:spPr bwMode="auto">
          <a:xfrm>
            <a:off x="535518" y="361951"/>
            <a:ext cx="2451100" cy="442913"/>
          </a:xfrm>
          <a:prstGeom prst="rect">
            <a:avLst/>
          </a:prstGeom>
          <a:noFill/>
        </p:spPr>
      </p:pic>
      <p:sp>
        <p:nvSpPr>
          <p:cNvPr id="12" name="Rectangle 11"/>
          <p:cNvSpPr/>
          <p:nvPr/>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4253"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solidFill>
              </a:rPr>
              <a:t>Copyright © 2017 Boeing. All rights reserved.</a:t>
            </a:r>
          </a:p>
        </p:txBody>
      </p:sp>
      <p:sp>
        <p:nvSpPr>
          <p:cNvPr id="62" name="Title 1"/>
          <p:cNvSpPr>
            <a:spLocks noGrp="1"/>
          </p:cNvSpPr>
          <p:nvPr>
            <p:ph type="ctrTitle" sz="quarter"/>
          </p:nvPr>
        </p:nvSpPr>
        <p:spPr>
          <a:xfrm>
            <a:off x="609600" y="2529450"/>
            <a:ext cx="10363200" cy="710964"/>
          </a:xfrm>
        </p:spPr>
        <p:txBody>
          <a:bodyPr anchor="ctr" anchorCtr="0"/>
          <a:lstStyle>
            <a:lvl1pPr>
              <a:defRPr sz="4800" b="0">
                <a:solidFill>
                  <a:schemeClr val="tx2"/>
                </a:solidFill>
              </a:defRPr>
            </a:lvl1pPr>
          </a:lstStyle>
          <a:p>
            <a:r>
              <a:rPr lang="en-US"/>
              <a:t>Click to edit Master title style</a:t>
            </a:r>
            <a:endParaRPr lang="en-US" dirty="0"/>
          </a:p>
        </p:txBody>
      </p:sp>
      <p:sp>
        <p:nvSpPr>
          <p:cNvPr id="63" name="Subtitle 2"/>
          <p:cNvSpPr>
            <a:spLocks noGrp="1"/>
          </p:cNvSpPr>
          <p:nvPr>
            <p:ph type="subTitle" sz="quarter" idx="1"/>
          </p:nvPr>
        </p:nvSpPr>
        <p:spPr>
          <a:xfrm>
            <a:off x="609601" y="4637994"/>
            <a:ext cx="11002433" cy="387798"/>
          </a:xfrm>
        </p:spPr>
        <p:txBody>
          <a:bodyPr/>
          <a:lstStyle>
            <a:lvl1pPr marL="0" indent="0">
              <a:buFontTx/>
              <a:buNone/>
              <a:defRPr sz="2800" b="0">
                <a:solidFill>
                  <a:schemeClr val="bg1"/>
                </a:solidFill>
              </a:defRPr>
            </a:lvl1pPr>
          </a:lstStyle>
          <a:p>
            <a:r>
              <a:rPr lang="en-US"/>
              <a:t>Click to edit Master subtitle style</a:t>
            </a:r>
            <a:endParaRPr lang="en-US" dirty="0"/>
          </a:p>
        </p:txBody>
      </p:sp>
      <p:sp>
        <p:nvSpPr>
          <p:cNvPr id="2" name="Slide Number Placeholder 1"/>
          <p:cNvSpPr>
            <a:spLocks noGrp="1"/>
          </p:cNvSpPr>
          <p:nvPr>
            <p:ph type="sldNum" sz="quarter" idx="11"/>
          </p:nvPr>
        </p:nvSpPr>
        <p:spPr/>
        <p:txBody>
          <a:bodyPr/>
          <a:lstStyle>
            <a:lvl1pPr>
              <a:defRPr>
                <a:solidFill>
                  <a:schemeClr val="bg1"/>
                </a:solidFill>
              </a:defRPr>
            </a:lvl1pPr>
          </a:lstStyle>
          <a:p>
            <a:fld id="{6A2E4BB1-A240-445C-BED7-C5B7DA80912B}" type="slidenum">
              <a:rPr lang="en-US" smtClean="0">
                <a:solidFill>
                  <a:srgbClr val="FFFFFF"/>
                </a:solidFill>
              </a:rPr>
              <a:pPr/>
              <a:t>‹#›</a:t>
            </a:fld>
            <a:endParaRPr lang="en-US" dirty="0">
              <a:solidFill>
                <a:srgbClr val="FFFFFF"/>
              </a:solidFill>
            </a:endParaRPr>
          </a:p>
        </p:txBody>
      </p:sp>
      <p:sp>
        <p:nvSpPr>
          <p:cNvPr id="20" name="TextBox 19"/>
          <p:cNvSpPr txBox="1"/>
          <p:nvPr/>
        </p:nvSpPr>
        <p:spPr>
          <a:xfrm>
            <a:off x="8007641" y="539497"/>
            <a:ext cx="2889509" cy="307777"/>
          </a:xfrm>
          <a:prstGeom prst="rect">
            <a:avLst/>
          </a:prstGeom>
          <a:noFill/>
        </p:spPr>
        <p:txBody>
          <a:bodyPr wrap="none" lIns="91440" tIns="45720" rIns="91440" bIns="45720" rtlCol="0" anchor="t" anchorCtr="0">
            <a:spAutoFit/>
          </a:bodyPr>
          <a:lstStyle/>
          <a:p>
            <a:pPr algn="r"/>
            <a:r>
              <a:rPr lang="en-US" sz="1400" b="1" dirty="0">
                <a:solidFill>
                  <a:srgbClr val="0039A6"/>
                </a:solidFill>
              </a:rPr>
              <a:t>Engineering, Test &amp; Technology</a:t>
            </a:r>
          </a:p>
        </p:txBody>
      </p:sp>
      <p:sp>
        <p:nvSpPr>
          <p:cNvPr id="22" name="TextBox 21"/>
          <p:cNvSpPr txBox="1"/>
          <p:nvPr/>
        </p:nvSpPr>
        <p:spPr>
          <a:xfrm>
            <a:off x="8723863" y="758953"/>
            <a:ext cx="2173287" cy="307777"/>
          </a:xfrm>
          <a:prstGeom prst="rect">
            <a:avLst/>
          </a:prstGeom>
          <a:noFill/>
        </p:spPr>
        <p:txBody>
          <a:bodyPr wrap="none" lIns="91440" tIns="45720" rIns="91440" bIns="45720" rtlCol="0" anchor="t" anchorCtr="0">
            <a:spAutoFit/>
          </a:bodyPr>
          <a:lstStyle/>
          <a:p>
            <a:pPr algn="r"/>
            <a:r>
              <a:rPr lang="en-US" sz="1400" dirty="0">
                <a:solidFill>
                  <a:srgbClr val="0039A6"/>
                </a:solidFill>
              </a:rPr>
              <a:t>Boeing Test &amp; Evaluation</a:t>
            </a:r>
          </a:p>
        </p:txBody>
      </p:sp>
    </p:spTree>
    <p:extLst>
      <p:ext uri="{BB962C8B-B14F-4D97-AF65-F5344CB8AC3E}">
        <p14:creationId xmlns:p14="http://schemas.microsoft.com/office/powerpoint/2010/main" val="34964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p:nvPicPr>
        <p:blipFill>
          <a:blip r:embed="rId2" cstate="print"/>
          <a:srcRect/>
          <a:stretch>
            <a:fillRect/>
          </a:stretch>
        </p:blipFill>
        <p:spPr bwMode="auto">
          <a:xfrm>
            <a:off x="535518" y="361951"/>
            <a:ext cx="2451100" cy="442913"/>
          </a:xfrm>
          <a:prstGeom prst="rect">
            <a:avLst/>
          </a:prstGeom>
          <a:noFill/>
        </p:spPr>
      </p:pic>
      <p:sp>
        <p:nvSpPr>
          <p:cNvPr id="264253" name="Rectangle 61"/>
          <p:cNvSpPr>
            <a:spLocks noChangeArrowheads="1"/>
          </p:cNvSpPr>
          <p:nvPr/>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2016 Boeing. All rights reserved.</a:t>
            </a:r>
          </a:p>
        </p:txBody>
      </p:sp>
      <p:sp>
        <p:nvSpPr>
          <p:cNvPr id="62" name="Title 1"/>
          <p:cNvSpPr>
            <a:spLocks noGrp="1"/>
          </p:cNvSpPr>
          <p:nvPr>
            <p:ph type="ctrTitle" sz="quarter"/>
          </p:nvPr>
        </p:nvSpPr>
        <p:spPr>
          <a:xfrm>
            <a:off x="609600" y="2529450"/>
            <a:ext cx="10363200" cy="710964"/>
          </a:xfrm>
        </p:spPr>
        <p:txBody>
          <a:bodyPr anchor="ctr" anchorCtr="0"/>
          <a:lstStyle>
            <a:lvl1pPr>
              <a:defRPr sz="4800" b="0">
                <a:solidFill>
                  <a:schemeClr val="tx2"/>
                </a:solidFill>
              </a:defRPr>
            </a:lvl1pPr>
          </a:lstStyle>
          <a:p>
            <a:r>
              <a:rPr lang="en-US"/>
              <a:t>Click to edit Master title style</a:t>
            </a:r>
            <a:endParaRPr lang="en-US" dirty="0"/>
          </a:p>
        </p:txBody>
      </p:sp>
      <p:sp>
        <p:nvSpPr>
          <p:cNvPr id="63" name="Subtitle 2"/>
          <p:cNvSpPr>
            <a:spLocks noGrp="1"/>
          </p:cNvSpPr>
          <p:nvPr>
            <p:ph type="subTitle" sz="quarter" idx="1"/>
          </p:nvPr>
        </p:nvSpPr>
        <p:spPr>
          <a:xfrm>
            <a:off x="609601" y="4637994"/>
            <a:ext cx="11002433" cy="387798"/>
          </a:xfrm>
        </p:spPr>
        <p:txBody>
          <a:bodyPr/>
          <a:lstStyle>
            <a:lvl1pPr marL="0" indent="0">
              <a:buFontTx/>
              <a:buNone/>
              <a:defRPr sz="2800" b="0">
                <a:solidFill>
                  <a:schemeClr val="tx2"/>
                </a:solidFill>
              </a:defRPr>
            </a:lvl1pPr>
          </a:lstStyle>
          <a:p>
            <a:r>
              <a:rPr lang="en-US"/>
              <a:t>Click to edit Master subtitle style</a:t>
            </a:r>
            <a:endParaRPr lang="en-US" dirty="0"/>
          </a:p>
        </p:txBody>
      </p:sp>
      <p:cxnSp>
        <p:nvCxnSpPr>
          <p:cNvPr id="4" name="Straight Connector 3"/>
          <p:cNvCxnSpPr/>
          <p:nvPr/>
        </p:nvCxnSpPr>
        <p:spPr>
          <a:xfrm>
            <a:off x="0" y="458114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
        <p:nvSpPr>
          <p:cNvPr id="19" name="TextBox 18"/>
          <p:cNvSpPr txBox="1"/>
          <p:nvPr/>
        </p:nvSpPr>
        <p:spPr>
          <a:xfrm>
            <a:off x="8007641" y="539497"/>
            <a:ext cx="2889509" cy="307777"/>
          </a:xfrm>
          <a:prstGeom prst="rect">
            <a:avLst/>
          </a:prstGeom>
          <a:noFill/>
        </p:spPr>
        <p:txBody>
          <a:bodyPr wrap="none" lIns="91440" tIns="45720" rIns="91440" bIns="45720" rtlCol="0" anchor="t" anchorCtr="0">
            <a:spAutoFit/>
          </a:bodyPr>
          <a:lstStyle/>
          <a:p>
            <a:pPr algn="r"/>
            <a:r>
              <a:rPr lang="en-US" sz="1400" b="1" dirty="0">
                <a:solidFill>
                  <a:srgbClr val="0039A6"/>
                </a:solidFill>
              </a:rPr>
              <a:t>Engineering, Test &amp; Technology</a:t>
            </a:r>
          </a:p>
        </p:txBody>
      </p:sp>
      <p:sp>
        <p:nvSpPr>
          <p:cNvPr id="21" name="TextBox 20"/>
          <p:cNvSpPr txBox="1"/>
          <p:nvPr/>
        </p:nvSpPr>
        <p:spPr>
          <a:xfrm>
            <a:off x="8723863" y="758953"/>
            <a:ext cx="2173287" cy="307777"/>
          </a:xfrm>
          <a:prstGeom prst="rect">
            <a:avLst/>
          </a:prstGeom>
          <a:noFill/>
        </p:spPr>
        <p:txBody>
          <a:bodyPr wrap="none" lIns="91440" tIns="45720" rIns="91440" bIns="45720" rtlCol="0" anchor="t" anchorCtr="0">
            <a:spAutoFit/>
          </a:bodyPr>
          <a:lstStyle/>
          <a:p>
            <a:pPr algn="r"/>
            <a:r>
              <a:rPr lang="en-US" sz="1400" dirty="0">
                <a:solidFill>
                  <a:srgbClr val="0039A6"/>
                </a:solidFill>
              </a:rPr>
              <a:t>Boeing Test &amp; Evaluation</a:t>
            </a:r>
          </a:p>
        </p:txBody>
      </p:sp>
    </p:spTree>
    <p:extLst>
      <p:ext uri="{BB962C8B-B14F-4D97-AF65-F5344CB8AC3E}">
        <p14:creationId xmlns:p14="http://schemas.microsoft.com/office/powerpoint/2010/main" val="34141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14"/>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20570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1"/>
            <a:ext cx="10972800" cy="37856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3"/>
            <a:ext cx="10972800" cy="323165"/>
          </a:xfrm>
        </p:spPr>
        <p:txBody>
          <a:bodyPr tIns="45720"/>
          <a:lstStyle>
            <a:lvl1pPr>
              <a:buNone/>
              <a:defRPr b="0">
                <a:solidFill>
                  <a:sysClr val="windowText" lastClr="000000"/>
                </a:solidFill>
              </a:defRPr>
            </a:lvl1pPr>
          </a:lstStyle>
          <a:p>
            <a:pPr lvl="0"/>
            <a:r>
              <a:rPr lang="en-US"/>
              <a:t>Click to edit Master text styles</a:t>
            </a:r>
          </a:p>
        </p:txBody>
      </p:sp>
      <p:sp>
        <p:nvSpPr>
          <p:cNvPr id="9"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64011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3"/>
          <p:cNvSpPr>
            <a:spLocks noGrp="1"/>
          </p:cNvSpPr>
          <p:nvPr>
            <p:ph type="sldNum" sz="quarter" idx="11"/>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8005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8"/>
          <p:cNvSpPr>
            <a:spLocks noGrp="1"/>
          </p:cNvSpPr>
          <p:nvPr>
            <p:ph type="body" sz="quarter" idx="13" hasCustomPrompt="1"/>
          </p:nvPr>
        </p:nvSpPr>
        <p:spPr>
          <a:xfrm>
            <a:off x="613833" y="6159484"/>
            <a:ext cx="10997184" cy="369332"/>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298600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image" Target="../media/image1.png"/><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theme" Target="../theme/theme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slideLayout" Target="../slideLayouts/slideLayout133.xml"/><Relationship Id="rId47" Type="http://schemas.openxmlformats.org/officeDocument/2006/relationships/image" Target="../media/image1.png"/><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45" Type="http://schemas.openxmlformats.org/officeDocument/2006/relationships/slideLayout" Target="../slideLayouts/slideLayout136.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4" Type="http://schemas.openxmlformats.org/officeDocument/2006/relationships/slideLayout" Target="../slideLayouts/slideLayout13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slideLayout" Target="../slideLayouts/slideLayout134.xml"/><Relationship Id="rId8" Type="http://schemas.openxmlformats.org/officeDocument/2006/relationships/slideLayout" Target="../slideLayouts/slideLayout99.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46" Type="http://schemas.openxmlformats.org/officeDocument/2006/relationships/theme" Target="../theme/theme3.xml"/><Relationship Id="rId20" Type="http://schemas.openxmlformats.org/officeDocument/2006/relationships/slideLayout" Target="../slideLayouts/slideLayout111.xml"/><Relationship Id="rId41"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endParaRPr lang="en-US" dirty="0">
              <a:solidFill>
                <a:srgbClr val="000000"/>
              </a:solidFill>
            </a:endParaRPr>
          </a:p>
        </p:txBody>
      </p:sp>
      <p:sp>
        <p:nvSpPr>
          <p:cNvPr id="3075" name="Rectangle 3"/>
          <p:cNvSpPr>
            <a:spLocks noGrp="1" noChangeArrowheads="1"/>
          </p:cNvSpPr>
          <p:nvPr>
            <p:ph type="title"/>
          </p:nvPr>
        </p:nvSpPr>
        <p:spPr bwMode="auto">
          <a:xfrm>
            <a:off x="613833" y="356617"/>
            <a:ext cx="10972800" cy="378565"/>
          </a:xfrm>
          <a:prstGeom prst="rect">
            <a:avLst/>
          </a:prstGeom>
          <a:noFill/>
          <a:ln w="9525">
            <a:noFill/>
            <a:miter lim="800000"/>
            <a:headEnd/>
            <a:tailEnd/>
          </a:ln>
          <a:effectLst/>
        </p:spPr>
        <p:txBody>
          <a:bodyPr vert="horz" wrap="square" lIns="0" tIns="45720" rIns="0" bIns="0" numCol="1" anchor="t" anchorCtr="0" compatLnSpc="1">
            <a:prstTxWarp prst="textNoShape">
              <a:avLst/>
            </a:prstTxWarp>
            <a:spAutoFit/>
          </a:bodyPr>
          <a:lstStyle/>
          <a:p>
            <a:pPr lvl="0"/>
            <a:r>
              <a:rPr lang="en-US"/>
              <a:t>Click to edit Master title style</a:t>
            </a:r>
            <a:endParaRPr lang="en-US" dirty="0"/>
          </a:p>
        </p:txBody>
      </p:sp>
      <p:sp>
        <p:nvSpPr>
          <p:cNvPr id="3076" name="Rectangle 4"/>
          <p:cNvSpPr>
            <a:spLocks noGrp="1" noChangeArrowheads="1"/>
          </p:cNvSpPr>
          <p:nvPr>
            <p:ph type="body" idx="1"/>
          </p:nvPr>
        </p:nvSpPr>
        <p:spPr bwMode="auto">
          <a:xfrm>
            <a:off x="633984" y="1572768"/>
            <a:ext cx="10972800" cy="131112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078" name="Rectangle 6"/>
          <p:cNvSpPr>
            <a:spLocks noChangeArrowheads="1"/>
          </p:cNvSpPr>
          <p:nvPr/>
        </p:nvSpPr>
        <p:spPr bwMode="auto">
          <a:xfrm>
            <a:off x="586318" y="6657976"/>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2021 Boeing. All rights reserved.</a:t>
            </a:r>
          </a:p>
        </p:txBody>
      </p:sp>
      <p:sp>
        <p:nvSpPr>
          <p:cNvPr id="11" name="Rectangle 6"/>
          <p:cNvSpPr>
            <a:spLocks noGrp="1" noChangeArrowheads="1"/>
          </p:cNvSpPr>
          <p:nvPr>
            <p:ph type="sldNum" sz="quarter" idx="4"/>
          </p:nvPr>
        </p:nvSpPr>
        <p:spPr bwMode="auto">
          <a:xfrm>
            <a:off x="9260417" y="6532563"/>
            <a:ext cx="2377016"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defRPr>
            </a:lvl1p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pic>
        <p:nvPicPr>
          <p:cNvPr id="18" name="Picture 17" descr="ET&amp;T.png"/>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538687" y="16945"/>
            <a:ext cx="3314035" cy="260258"/>
          </a:xfrm>
          <a:prstGeom prst="rect">
            <a:avLst/>
          </a:prstGeom>
        </p:spPr>
      </p:pic>
      <p:sp>
        <p:nvSpPr>
          <p:cNvPr id="19" name="TextBox 18"/>
          <p:cNvSpPr txBox="1"/>
          <p:nvPr/>
        </p:nvSpPr>
        <p:spPr>
          <a:xfrm>
            <a:off x="4888992" y="77434"/>
            <a:ext cx="6693408" cy="153888"/>
          </a:xfrm>
          <a:prstGeom prst="rect">
            <a:avLst/>
          </a:prstGeom>
          <a:noFill/>
        </p:spPr>
        <p:txBody>
          <a:bodyPr wrap="square" lIns="0" tIns="0" rIns="0" bIns="0" rtlCol="0" anchor="t" anchorCtr="0">
            <a:spAutoFit/>
          </a:bodyPr>
          <a:lstStyle/>
          <a:p>
            <a:pPr algn="r"/>
            <a:r>
              <a:rPr lang="en-US" sz="1000" b="1" dirty="0">
                <a:solidFill>
                  <a:srgbClr val="FFFFFF"/>
                </a:solidFill>
              </a:rPr>
              <a:t>Boeing Test &amp; Evaluation </a:t>
            </a:r>
            <a:r>
              <a:rPr lang="en-US" sz="1000" dirty="0">
                <a:solidFill>
                  <a:srgbClr val="FFFFFF"/>
                </a:solidFill>
              </a:rPr>
              <a:t>| Daedalus Roadshow</a:t>
            </a:r>
          </a:p>
        </p:txBody>
      </p:sp>
    </p:spTree>
    <p:extLst>
      <p:ext uri="{BB962C8B-B14F-4D97-AF65-F5344CB8AC3E}">
        <p14:creationId xmlns:p14="http://schemas.microsoft.com/office/powerpoint/2010/main" val="1798840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98"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endParaRPr lang="en-US" dirty="0">
              <a:solidFill>
                <a:srgbClr val="000000"/>
              </a:solidFill>
            </a:endParaRPr>
          </a:p>
        </p:txBody>
      </p:sp>
      <p:sp>
        <p:nvSpPr>
          <p:cNvPr id="3075" name="Rectangle 3"/>
          <p:cNvSpPr>
            <a:spLocks noGrp="1" noChangeArrowheads="1"/>
          </p:cNvSpPr>
          <p:nvPr>
            <p:ph type="title"/>
          </p:nvPr>
        </p:nvSpPr>
        <p:spPr bwMode="auto">
          <a:xfrm>
            <a:off x="613833" y="356617"/>
            <a:ext cx="10972800" cy="378565"/>
          </a:xfrm>
          <a:prstGeom prst="rect">
            <a:avLst/>
          </a:prstGeom>
          <a:noFill/>
          <a:ln w="9525">
            <a:noFill/>
            <a:miter lim="800000"/>
            <a:headEnd/>
            <a:tailEnd/>
          </a:ln>
          <a:effectLst/>
        </p:spPr>
        <p:txBody>
          <a:bodyPr vert="horz" wrap="square" lIns="0" tIns="45720" rIns="0" bIns="0" numCol="1" anchor="t" anchorCtr="0" compatLnSpc="1">
            <a:prstTxWarp prst="textNoShape">
              <a:avLst/>
            </a:prstTxWarp>
            <a:spAutoFit/>
          </a:bodyPr>
          <a:lstStyle/>
          <a:p>
            <a:pPr lvl="0"/>
            <a:r>
              <a:rPr lang="en-US"/>
              <a:t>Click to edit Master title style</a:t>
            </a:r>
            <a:endParaRPr lang="en-US" dirty="0"/>
          </a:p>
        </p:txBody>
      </p:sp>
      <p:sp>
        <p:nvSpPr>
          <p:cNvPr id="3076" name="Rectangle 4"/>
          <p:cNvSpPr>
            <a:spLocks noGrp="1" noChangeArrowheads="1"/>
          </p:cNvSpPr>
          <p:nvPr>
            <p:ph type="body" idx="1"/>
          </p:nvPr>
        </p:nvSpPr>
        <p:spPr bwMode="auto">
          <a:xfrm>
            <a:off x="633984" y="1572768"/>
            <a:ext cx="10972800" cy="131112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078" name="Rectangle 6"/>
          <p:cNvSpPr>
            <a:spLocks noChangeArrowheads="1"/>
          </p:cNvSpPr>
          <p:nvPr/>
        </p:nvSpPr>
        <p:spPr bwMode="auto">
          <a:xfrm>
            <a:off x="586318" y="6657976"/>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2016 Boeing. All rights reserved.</a:t>
            </a:r>
          </a:p>
        </p:txBody>
      </p:sp>
      <p:sp>
        <p:nvSpPr>
          <p:cNvPr id="11" name="Rectangle 6"/>
          <p:cNvSpPr>
            <a:spLocks noGrp="1" noChangeArrowheads="1"/>
          </p:cNvSpPr>
          <p:nvPr>
            <p:ph type="sldNum" sz="quarter" idx="4"/>
          </p:nvPr>
        </p:nvSpPr>
        <p:spPr bwMode="auto">
          <a:xfrm>
            <a:off x="9260417" y="6532563"/>
            <a:ext cx="2377016"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defRPr>
            </a:lvl1p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pic>
        <p:nvPicPr>
          <p:cNvPr id="18" name="Picture 17" descr="ET&amp;T.png"/>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538687" y="16945"/>
            <a:ext cx="3314035" cy="260258"/>
          </a:xfrm>
          <a:prstGeom prst="rect">
            <a:avLst/>
          </a:prstGeom>
        </p:spPr>
      </p:pic>
      <p:sp>
        <p:nvSpPr>
          <p:cNvPr id="19" name="TextBox 18"/>
          <p:cNvSpPr txBox="1"/>
          <p:nvPr/>
        </p:nvSpPr>
        <p:spPr>
          <a:xfrm>
            <a:off x="4888992" y="77434"/>
            <a:ext cx="6693408" cy="153888"/>
          </a:xfrm>
          <a:prstGeom prst="rect">
            <a:avLst/>
          </a:prstGeom>
          <a:noFill/>
        </p:spPr>
        <p:txBody>
          <a:bodyPr wrap="square" lIns="0" tIns="0" rIns="0" bIns="0" rtlCol="0" anchor="t" anchorCtr="0">
            <a:spAutoFit/>
          </a:bodyPr>
          <a:lstStyle/>
          <a:p>
            <a:pPr algn="r"/>
            <a:r>
              <a:rPr lang="en-US" sz="1000" b="1" dirty="0">
                <a:solidFill>
                  <a:srgbClr val="FFFFFF"/>
                </a:solidFill>
              </a:rPr>
              <a:t>Boeing Test &amp; Evaluation </a:t>
            </a:r>
            <a:r>
              <a:rPr lang="en-US" sz="1000" dirty="0">
                <a:solidFill>
                  <a:srgbClr val="FFFFFF"/>
                </a:solidFill>
              </a:rPr>
              <a:t>| BT&amp;E India Operations Review </a:t>
            </a:r>
          </a:p>
        </p:txBody>
      </p:sp>
    </p:spTree>
    <p:extLst>
      <p:ext uri="{BB962C8B-B14F-4D97-AF65-F5344CB8AC3E}">
        <p14:creationId xmlns:p14="http://schemas.microsoft.com/office/powerpoint/2010/main" val="381431738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 id="2147483751"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endParaRPr lang="en-US" dirty="0">
              <a:solidFill>
                <a:srgbClr val="000000"/>
              </a:solidFill>
            </a:endParaRPr>
          </a:p>
        </p:txBody>
      </p:sp>
      <p:sp>
        <p:nvSpPr>
          <p:cNvPr id="3075" name="Rectangle 3"/>
          <p:cNvSpPr>
            <a:spLocks noGrp="1" noChangeArrowheads="1"/>
          </p:cNvSpPr>
          <p:nvPr>
            <p:ph type="title"/>
          </p:nvPr>
        </p:nvSpPr>
        <p:spPr bwMode="auto">
          <a:xfrm>
            <a:off x="613833" y="356617"/>
            <a:ext cx="10972800" cy="378565"/>
          </a:xfrm>
          <a:prstGeom prst="rect">
            <a:avLst/>
          </a:prstGeom>
          <a:noFill/>
          <a:ln w="9525">
            <a:noFill/>
            <a:miter lim="800000"/>
            <a:headEnd/>
            <a:tailEnd/>
          </a:ln>
          <a:effectLst/>
        </p:spPr>
        <p:txBody>
          <a:bodyPr vert="horz" wrap="square" lIns="0" tIns="45720" rIns="0" bIns="0" numCol="1" anchor="t" anchorCtr="0" compatLnSpc="1">
            <a:prstTxWarp prst="textNoShape">
              <a:avLst/>
            </a:prstTxWarp>
            <a:spAutoFit/>
          </a:bodyPr>
          <a:lstStyle/>
          <a:p>
            <a:pPr lvl="0"/>
            <a:r>
              <a:rPr lang="en-US"/>
              <a:t>Click to edit Master title style</a:t>
            </a:r>
            <a:endParaRPr lang="en-US" dirty="0"/>
          </a:p>
        </p:txBody>
      </p:sp>
      <p:sp>
        <p:nvSpPr>
          <p:cNvPr id="3076" name="Rectangle 4"/>
          <p:cNvSpPr>
            <a:spLocks noGrp="1" noChangeArrowheads="1"/>
          </p:cNvSpPr>
          <p:nvPr>
            <p:ph type="body" idx="1"/>
          </p:nvPr>
        </p:nvSpPr>
        <p:spPr bwMode="auto">
          <a:xfrm>
            <a:off x="633984" y="1572768"/>
            <a:ext cx="10972800" cy="131112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078" name="Rectangle 6"/>
          <p:cNvSpPr>
            <a:spLocks noChangeArrowheads="1"/>
          </p:cNvSpPr>
          <p:nvPr/>
        </p:nvSpPr>
        <p:spPr bwMode="auto">
          <a:xfrm>
            <a:off x="586318" y="6657976"/>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2017 Boeing. All rights reserved.</a:t>
            </a:r>
          </a:p>
        </p:txBody>
      </p:sp>
      <p:sp>
        <p:nvSpPr>
          <p:cNvPr id="11" name="Rectangle 6"/>
          <p:cNvSpPr>
            <a:spLocks noGrp="1" noChangeArrowheads="1"/>
          </p:cNvSpPr>
          <p:nvPr>
            <p:ph type="sldNum" sz="quarter" idx="4"/>
          </p:nvPr>
        </p:nvSpPr>
        <p:spPr bwMode="auto">
          <a:xfrm>
            <a:off x="9260417" y="6532563"/>
            <a:ext cx="2377016"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defRPr>
            </a:lvl1pPr>
          </a:lstStyle>
          <a:p>
            <a:fld id="{6A2E4BB1-A240-445C-BED7-C5B7DA80912B}" type="slidenum">
              <a:rPr lang="en-US" smtClean="0">
                <a:solidFill>
                  <a:srgbClr val="FFFFFF">
                    <a:lumMod val="50000"/>
                  </a:srgbClr>
                </a:solidFill>
              </a:rPr>
              <a:pPr/>
              <a:t>‹#›</a:t>
            </a:fld>
            <a:endParaRPr lang="en-US" dirty="0">
              <a:solidFill>
                <a:srgbClr val="FFFFFF">
                  <a:lumMod val="50000"/>
                </a:srgbClr>
              </a:solidFill>
            </a:endParaRPr>
          </a:p>
        </p:txBody>
      </p:sp>
      <p:pic>
        <p:nvPicPr>
          <p:cNvPr id="18" name="Picture 17" descr="ET&amp;T.png"/>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538687" y="16945"/>
            <a:ext cx="3314035" cy="260258"/>
          </a:xfrm>
          <a:prstGeom prst="rect">
            <a:avLst/>
          </a:prstGeom>
        </p:spPr>
      </p:pic>
      <p:sp>
        <p:nvSpPr>
          <p:cNvPr id="19" name="TextBox 18"/>
          <p:cNvSpPr txBox="1"/>
          <p:nvPr/>
        </p:nvSpPr>
        <p:spPr>
          <a:xfrm>
            <a:off x="4888992" y="77434"/>
            <a:ext cx="6693408" cy="153888"/>
          </a:xfrm>
          <a:prstGeom prst="rect">
            <a:avLst/>
          </a:prstGeom>
          <a:noFill/>
        </p:spPr>
        <p:txBody>
          <a:bodyPr wrap="square" lIns="0" tIns="0" rIns="0" bIns="0" rtlCol="0" anchor="t" anchorCtr="0">
            <a:spAutoFit/>
          </a:bodyPr>
          <a:lstStyle/>
          <a:p>
            <a:pPr algn="r"/>
            <a:r>
              <a:rPr lang="en-US" sz="1000" b="1" dirty="0">
                <a:solidFill>
                  <a:srgbClr val="FFFFFF"/>
                </a:solidFill>
              </a:rPr>
              <a:t>Boeing Test &amp; Evaluation </a:t>
            </a:r>
            <a:r>
              <a:rPr lang="en-US" sz="1000" dirty="0">
                <a:solidFill>
                  <a:srgbClr val="FFFFFF"/>
                </a:solidFill>
              </a:rPr>
              <a:t>| BT&amp;E India Operations Review </a:t>
            </a:r>
          </a:p>
        </p:txBody>
      </p:sp>
    </p:spTree>
    <p:extLst>
      <p:ext uri="{BB962C8B-B14F-4D97-AF65-F5344CB8AC3E}">
        <p14:creationId xmlns:p14="http://schemas.microsoft.com/office/powerpoint/2010/main" val="211871379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infosec.web.boeing.com/Search/ISFindIt.aspx?aId=215" TargetMode="External"/><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hyperlink" Target="https://daedalusdocumentation.apps.pcfpre-phx.cloud.boeing.com/docs/case-studies/Application%20Securit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sec.web.boeing.com/Search/ISFindIt.aspx?aId=71" TargetMode="External"/><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hyperlink" Target="https://daedalusdocumentation.apps.pcfpre-phx.cloud.boeing.com/docs/case-studies/Application%20Security"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1.wmf"/></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cloud.spring.io/spring-cloud-contract" TargetMode="External"/><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6.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stackshare.io/stackups/apigee-vs-ibm-api-connect-vs-amazon-api-gateway" TargetMode="External"/><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daedaluspoc-dev-wsso.apps.boeing.com/daedalusdocumentation/docs/markdown-features/tabs" TargetMode="External"/><Relationship Id="rId2" Type="http://schemas.openxmlformats.org/officeDocument/2006/relationships/hyperlink" Target="https://daedaluspoc-dev-wsso.apps.boeing.com/daedalusdocumentation/docs/system-architecture/Introduction" TargetMode="External"/><Relationship Id="rId1" Type="http://schemas.openxmlformats.org/officeDocument/2006/relationships/slideLayout" Target="../slideLayouts/slideLayout7.xml"/><Relationship Id="rId5" Type="http://schemas.openxmlformats.org/officeDocument/2006/relationships/hyperlink" Target="https://daedaluspoc-dev-wsso.apps.boeing.com/bonsai" TargetMode="External"/><Relationship Id="rId4" Type="http://schemas.openxmlformats.org/officeDocument/2006/relationships/hyperlink" Target="https://www.infoq.com/articles/github-monolith-microservic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33794" y="2050054"/>
            <a:ext cx="6257867" cy="769441"/>
          </a:xfrm>
          <a:prstGeom prst="rect">
            <a:avLst/>
          </a:prstGeom>
          <a:noFill/>
        </p:spPr>
        <p:txBody>
          <a:bodyPr wrap="none" rtlCol="0">
            <a:spAutoFit/>
          </a:bodyPr>
          <a:lstStyle/>
          <a:p>
            <a:r>
              <a:rPr lang="en-US" sz="4400" dirty="0">
                <a:solidFill>
                  <a:schemeClr val="bg1"/>
                </a:solidFill>
              </a:rPr>
              <a:t>Micro-services Template</a:t>
            </a:r>
          </a:p>
        </p:txBody>
      </p:sp>
      <p:grpSp>
        <p:nvGrpSpPr>
          <p:cNvPr id="4" name="Group 3"/>
          <p:cNvGrpSpPr/>
          <p:nvPr/>
        </p:nvGrpSpPr>
        <p:grpSpPr>
          <a:xfrm>
            <a:off x="2925142" y="3017903"/>
            <a:ext cx="5972731" cy="3708551"/>
            <a:chOff x="1957766" y="689411"/>
            <a:chExt cx="5972731" cy="370855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9367" y="689411"/>
              <a:ext cx="5121130" cy="370855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766" y="1996748"/>
              <a:ext cx="1580193" cy="1575095"/>
            </a:xfrm>
            <a:prstGeom prst="rect">
              <a:avLst/>
            </a:prstGeom>
          </p:spPr>
        </p:pic>
        <p:sp>
          <p:nvSpPr>
            <p:cNvPr id="7" name="TextBox 6"/>
            <p:cNvSpPr txBox="1"/>
            <p:nvPr/>
          </p:nvSpPr>
          <p:spPr>
            <a:xfrm rot="462404">
              <a:off x="6171972" y="1453462"/>
              <a:ext cx="1227199"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fontAlgn="auto">
                <a:spcBef>
                  <a:spcPts val="0"/>
                </a:spcBef>
                <a:spcAft>
                  <a:spcPts val="0"/>
                </a:spcAft>
                <a:defRPr/>
              </a:pPr>
              <a:r>
                <a:rPr lang="en-US" sz="1100" b="1" kern="0" dirty="0">
                  <a:solidFill>
                    <a:srgbClr val="FFC000"/>
                  </a:solidFill>
                  <a:latin typeface="Lucida Console" panose="020B0609040504020204" pitchFamily="49" charset="0"/>
                </a:rPr>
                <a:t>Transformers</a:t>
              </a:r>
            </a:p>
          </p:txBody>
        </p:sp>
      </p:grpSp>
    </p:spTree>
    <p:extLst>
      <p:ext uri="{BB962C8B-B14F-4D97-AF65-F5344CB8AC3E}">
        <p14:creationId xmlns:p14="http://schemas.microsoft.com/office/powerpoint/2010/main" val="1456853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09600" y="2529450"/>
            <a:ext cx="10363200" cy="710964"/>
          </a:xfrm>
        </p:spPr>
        <p:txBody>
          <a:bodyPr/>
          <a:lstStyle/>
          <a:p>
            <a:r>
              <a:rPr lang="en-US" dirty="0"/>
              <a:t>Centralized Configuration </a:t>
            </a:r>
          </a:p>
        </p:txBody>
      </p:sp>
      <p:sp>
        <p:nvSpPr>
          <p:cNvPr id="3" name="Subtitle 2"/>
          <p:cNvSpPr>
            <a:spLocks noGrp="1"/>
          </p:cNvSpPr>
          <p:nvPr>
            <p:ph type="subTitle" sz="quarter" idx="1"/>
          </p:nvPr>
        </p:nvSpPr>
        <p:spPr/>
        <p:txBody>
          <a:bodyPr/>
          <a:lstStyle/>
          <a:p>
            <a:r>
              <a:rPr lang="en-US" dirty="0"/>
              <a:t>Spring Cloud Configuration Server</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10</a:t>
            </a:fld>
            <a:endParaRPr lang="en-US" sz="1000" dirty="0"/>
          </a:p>
        </p:txBody>
      </p:sp>
      <p:sp>
        <p:nvSpPr>
          <p:cNvPr id="6" name="Subtitle 2"/>
          <p:cNvSpPr txBox="1">
            <a:spLocks/>
          </p:cNvSpPr>
          <p:nvPr/>
        </p:nvSpPr>
        <p:spPr bwMode="auto">
          <a:xfrm>
            <a:off x="601981" y="5070348"/>
            <a:ext cx="11002433" cy="38779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lgn="l" defTabSz="820738" rtl="0" eaLnBrk="1" fontAlgn="base" hangingPunct="1">
              <a:lnSpc>
                <a:spcPct val="90000"/>
              </a:lnSpc>
              <a:spcBef>
                <a:spcPct val="30000"/>
              </a:spcBef>
              <a:spcAft>
                <a:spcPct val="0"/>
              </a:spcAft>
              <a:buClr>
                <a:schemeClr val="tx2"/>
              </a:buClr>
              <a:buFontTx/>
              <a:buNone/>
              <a:defRPr sz="2800" b="0">
                <a:solidFill>
                  <a:schemeClr val="bg1"/>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a:lstStyle>
          <a:p>
            <a:r>
              <a:rPr lang="en-US" kern="0" dirty="0"/>
              <a:t>Niranjana Pati</a:t>
            </a:r>
          </a:p>
        </p:txBody>
      </p:sp>
    </p:spTree>
    <p:extLst>
      <p:ext uri="{BB962C8B-B14F-4D97-AF65-F5344CB8AC3E}">
        <p14:creationId xmlns:p14="http://schemas.microsoft.com/office/powerpoint/2010/main" val="206161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1370760A-5C4C-4EEE-97AE-83AB9B75C60F}"/>
              </a:ext>
            </a:extLst>
          </p:cNvPr>
          <p:cNvGraphicFramePr>
            <a:graphicFrameLocks noGrp="1"/>
          </p:cNvGraphicFramePr>
          <p:nvPr>
            <p:extLst/>
          </p:nvPr>
        </p:nvGraphicFramePr>
        <p:xfrm>
          <a:off x="1302059" y="2051168"/>
          <a:ext cx="9587881" cy="745724"/>
        </p:xfrm>
        <a:graphic>
          <a:graphicData uri="http://schemas.openxmlformats.org/drawingml/2006/table">
            <a:tbl>
              <a:tblPr firstRow="1" bandRow="1">
                <a:tableStyleId>{5C22544A-7EE6-4342-B048-85BDC9FD1C3A}</a:tableStyleId>
              </a:tblPr>
              <a:tblGrid>
                <a:gridCol w="1732126">
                  <a:extLst>
                    <a:ext uri="{9D8B030D-6E8A-4147-A177-3AD203B41FA5}">
                      <a16:colId xmlns:a16="http://schemas.microsoft.com/office/drawing/2014/main" val="126945711"/>
                    </a:ext>
                  </a:extLst>
                </a:gridCol>
                <a:gridCol w="1671062">
                  <a:extLst>
                    <a:ext uri="{9D8B030D-6E8A-4147-A177-3AD203B41FA5}">
                      <a16:colId xmlns:a16="http://schemas.microsoft.com/office/drawing/2014/main" val="2511533599"/>
                    </a:ext>
                  </a:extLst>
                </a:gridCol>
                <a:gridCol w="1798400">
                  <a:extLst>
                    <a:ext uri="{9D8B030D-6E8A-4147-A177-3AD203B41FA5}">
                      <a16:colId xmlns:a16="http://schemas.microsoft.com/office/drawing/2014/main" val="2090867765"/>
                    </a:ext>
                  </a:extLst>
                </a:gridCol>
                <a:gridCol w="1254765">
                  <a:extLst>
                    <a:ext uri="{9D8B030D-6E8A-4147-A177-3AD203B41FA5}">
                      <a16:colId xmlns:a16="http://schemas.microsoft.com/office/drawing/2014/main" val="226162224"/>
                    </a:ext>
                  </a:extLst>
                </a:gridCol>
                <a:gridCol w="1876762">
                  <a:extLst>
                    <a:ext uri="{9D8B030D-6E8A-4147-A177-3AD203B41FA5}">
                      <a16:colId xmlns:a16="http://schemas.microsoft.com/office/drawing/2014/main" val="3324827514"/>
                    </a:ext>
                  </a:extLst>
                </a:gridCol>
                <a:gridCol w="1254766">
                  <a:extLst>
                    <a:ext uri="{9D8B030D-6E8A-4147-A177-3AD203B41FA5}">
                      <a16:colId xmlns:a16="http://schemas.microsoft.com/office/drawing/2014/main" val="151840543"/>
                    </a:ext>
                  </a:extLst>
                </a:gridCol>
              </a:tblGrid>
              <a:tr h="372862">
                <a:tc>
                  <a:txBody>
                    <a:bodyPr/>
                    <a:lstStyle/>
                    <a:p>
                      <a:pPr algn="ctr" rtl="0" fontAlgn="ctr"/>
                      <a:r>
                        <a:rPr lang="en-US" sz="800" u="none" strike="noStrike" dirty="0">
                          <a:effectLst/>
                        </a:rPr>
                        <a:t>Pattern</a:t>
                      </a:r>
                      <a:endParaRPr lang="en-US" sz="800" b="1" i="0" u="none" strike="noStrike" dirty="0">
                        <a:solidFill>
                          <a:srgbClr val="FFFFFF"/>
                        </a:solidFill>
                        <a:effectLst/>
                        <a:latin typeface="Arial" panose="020B0604020202020204" pitchFamily="34" charset="0"/>
                      </a:endParaRPr>
                    </a:p>
                  </a:txBody>
                  <a:tcPr marL="7620" marR="7620" marT="7620" marB="0" anchor="ctr"/>
                </a:tc>
                <a:tc>
                  <a:txBody>
                    <a:bodyPr/>
                    <a:lstStyle/>
                    <a:p>
                      <a:pPr algn="ctr" rtl="0" fontAlgn="ctr"/>
                      <a:r>
                        <a:rPr lang="en-US" sz="800" u="none" strike="noStrike">
                          <a:effectLst/>
                        </a:rPr>
                        <a:t>Topic</a:t>
                      </a:r>
                      <a:endParaRPr lang="en-US" sz="800" b="1" i="0" u="none" strike="noStrike">
                        <a:solidFill>
                          <a:srgbClr val="FFFFFF"/>
                        </a:solidFill>
                        <a:effectLst/>
                        <a:latin typeface="Arial" panose="020B0604020202020204" pitchFamily="34" charset="0"/>
                      </a:endParaRPr>
                    </a:p>
                  </a:txBody>
                  <a:tcPr marL="7620" marR="7620" marT="7620" marB="0" anchor="ctr"/>
                </a:tc>
                <a:tc>
                  <a:txBody>
                    <a:bodyPr/>
                    <a:lstStyle/>
                    <a:p>
                      <a:pPr algn="ctr" rtl="0" fontAlgn="ctr"/>
                      <a:r>
                        <a:rPr lang="en-US" sz="800" u="none" strike="noStrike" dirty="0">
                          <a:effectLst/>
                        </a:rPr>
                        <a:t>Approach1</a:t>
                      </a:r>
                      <a:endParaRPr lang="en-US" sz="800" b="1" i="0" u="none" strike="noStrike" dirty="0">
                        <a:solidFill>
                          <a:srgbClr val="FFFFFF"/>
                        </a:solidFill>
                        <a:effectLst/>
                        <a:latin typeface="Arial" panose="020B0604020202020204" pitchFamily="34" charset="0"/>
                      </a:endParaRPr>
                    </a:p>
                  </a:txBody>
                  <a:tcPr marL="7620" marR="7620" marT="7620" marB="0" anchor="ctr"/>
                </a:tc>
                <a:tc>
                  <a:txBody>
                    <a:bodyPr/>
                    <a:lstStyle/>
                    <a:p>
                      <a:pPr algn="ctr" rtl="0" fontAlgn="ctr"/>
                      <a:r>
                        <a:rPr lang="en-US" sz="800" u="none" strike="noStrike" dirty="0">
                          <a:effectLst/>
                        </a:rPr>
                        <a:t>Approch2</a:t>
                      </a:r>
                      <a:endParaRPr lang="en-US" sz="800" b="1" i="0" u="none" strike="noStrike" dirty="0">
                        <a:solidFill>
                          <a:srgbClr val="FFFFFF"/>
                        </a:solidFill>
                        <a:effectLst/>
                        <a:latin typeface="Arial" panose="020B0604020202020204" pitchFamily="34" charset="0"/>
                      </a:endParaRPr>
                    </a:p>
                  </a:txBody>
                  <a:tcPr marL="7620" marR="7620" marT="7620" marB="0" anchor="ctr"/>
                </a:tc>
                <a:tc>
                  <a:txBody>
                    <a:bodyPr/>
                    <a:lstStyle/>
                    <a:p>
                      <a:pPr algn="ctr" rtl="0" fontAlgn="ctr"/>
                      <a:r>
                        <a:rPr lang="en-US" sz="800" u="none" strike="noStrike" dirty="0">
                          <a:effectLst/>
                        </a:rPr>
                        <a:t>Approach 3</a:t>
                      </a:r>
                      <a:endParaRPr lang="en-US" sz="800" b="1" i="0" u="none" strike="noStrike" dirty="0">
                        <a:solidFill>
                          <a:srgbClr val="FFFFFF"/>
                        </a:solidFill>
                        <a:effectLst/>
                        <a:latin typeface="Arial" panose="020B0604020202020204" pitchFamily="34" charset="0"/>
                      </a:endParaRPr>
                    </a:p>
                  </a:txBody>
                  <a:tcPr marL="7620" marR="7620" marT="7620" marB="0" anchor="ctr"/>
                </a:tc>
                <a:tc>
                  <a:txBody>
                    <a:bodyPr/>
                    <a:lstStyle/>
                    <a:p>
                      <a:pPr algn="ctr" rtl="0" fontAlgn="ctr"/>
                      <a:r>
                        <a:rPr lang="en-US" sz="800" u="none" strike="noStrike" dirty="0">
                          <a:effectLst/>
                        </a:rPr>
                        <a:t>Recommendation</a:t>
                      </a:r>
                      <a:endParaRPr lang="en-US" sz="800" b="1" i="0" u="none" strike="noStrike" dirty="0">
                        <a:solidFill>
                          <a:srgbClr val="FFFFFF"/>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12678323"/>
                  </a:ext>
                </a:extLst>
              </a:tr>
              <a:tr h="372862">
                <a:tc>
                  <a:txBody>
                    <a:bodyPr/>
                    <a:lstStyle/>
                    <a:p>
                      <a:pPr algn="ctr" fontAlgn="b"/>
                      <a:r>
                        <a:rPr lang="en-US" sz="1100" u="none" strike="noStrike" dirty="0">
                          <a:effectLst/>
                        </a:rPr>
                        <a:t>Centralized Configuration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Centralized Configuration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Spring Cloud Config Server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PCF Config Server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Custom Spring Cloud Server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PCF Config Server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35020999"/>
                  </a:ext>
                </a:extLst>
              </a:tr>
            </a:tbl>
          </a:graphicData>
        </a:graphic>
      </p:graphicFrame>
      <p:graphicFrame>
        <p:nvGraphicFramePr>
          <p:cNvPr id="9" name="Table 8">
            <a:extLst>
              <a:ext uri="{FF2B5EF4-FFF2-40B4-BE49-F238E27FC236}">
                <a16:creationId xmlns:a16="http://schemas.microsoft.com/office/drawing/2014/main" id="{56FD65D7-E136-4D95-8800-2434C9337EEC}"/>
              </a:ext>
            </a:extLst>
          </p:cNvPr>
          <p:cNvGraphicFramePr>
            <a:graphicFrameLocks noGrp="1"/>
          </p:cNvGraphicFramePr>
          <p:nvPr>
            <p:extLst/>
          </p:nvPr>
        </p:nvGraphicFramePr>
        <p:xfrm>
          <a:off x="2185386" y="3429001"/>
          <a:ext cx="8096046" cy="1264215"/>
        </p:xfrm>
        <a:graphic>
          <a:graphicData uri="http://schemas.openxmlformats.org/drawingml/2006/table">
            <a:tbl>
              <a:tblPr firstRow="1" bandRow="1">
                <a:tableStyleId>{5C22544A-7EE6-4342-B048-85BDC9FD1C3A}</a:tableStyleId>
              </a:tblPr>
              <a:tblGrid>
                <a:gridCol w="2177415">
                  <a:extLst>
                    <a:ext uri="{9D8B030D-6E8A-4147-A177-3AD203B41FA5}">
                      <a16:colId xmlns:a16="http://schemas.microsoft.com/office/drawing/2014/main" val="1631943419"/>
                    </a:ext>
                  </a:extLst>
                </a:gridCol>
                <a:gridCol w="1033694">
                  <a:extLst>
                    <a:ext uri="{9D8B030D-6E8A-4147-A177-3AD203B41FA5}">
                      <a16:colId xmlns:a16="http://schemas.microsoft.com/office/drawing/2014/main" val="2893104825"/>
                    </a:ext>
                  </a:extLst>
                </a:gridCol>
                <a:gridCol w="1582444">
                  <a:extLst>
                    <a:ext uri="{9D8B030D-6E8A-4147-A177-3AD203B41FA5}">
                      <a16:colId xmlns:a16="http://schemas.microsoft.com/office/drawing/2014/main" val="2636484709"/>
                    </a:ext>
                  </a:extLst>
                </a:gridCol>
                <a:gridCol w="1118586">
                  <a:extLst>
                    <a:ext uri="{9D8B030D-6E8A-4147-A177-3AD203B41FA5}">
                      <a16:colId xmlns:a16="http://schemas.microsoft.com/office/drawing/2014/main" val="1237422914"/>
                    </a:ext>
                  </a:extLst>
                </a:gridCol>
                <a:gridCol w="1334453">
                  <a:extLst>
                    <a:ext uri="{9D8B030D-6E8A-4147-A177-3AD203B41FA5}">
                      <a16:colId xmlns:a16="http://schemas.microsoft.com/office/drawing/2014/main" val="2037068654"/>
                    </a:ext>
                  </a:extLst>
                </a:gridCol>
                <a:gridCol w="849454">
                  <a:extLst>
                    <a:ext uri="{9D8B030D-6E8A-4147-A177-3AD203B41FA5}">
                      <a16:colId xmlns:a16="http://schemas.microsoft.com/office/drawing/2014/main" val="545437297"/>
                    </a:ext>
                  </a:extLst>
                </a:gridCol>
              </a:tblGrid>
              <a:tr h="352424">
                <a:tc>
                  <a:txBody>
                    <a:bodyPr/>
                    <a:lstStyle/>
                    <a:p>
                      <a:pPr algn="l" fontAlgn="b"/>
                      <a:r>
                        <a:rPr lang="en-US" sz="1100" u="none" strike="noStrike" dirty="0">
                          <a:effectLst/>
                        </a:rPr>
                        <a:t>Solution Approach</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Externalized</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Realtime Management</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1" dirty="0"/>
                    </a:p>
                    <a:p>
                      <a:pPr algn="l" fontAlgn="b"/>
                      <a:r>
                        <a:rPr lang="en-US" sz="1100" b="1" u="none" strike="noStrike" kern="1200" dirty="0">
                          <a:solidFill>
                            <a:schemeClr val="lt1"/>
                          </a:solidFill>
                          <a:effectLst/>
                          <a:latin typeface="+mn-lt"/>
                          <a:ea typeface="+mn-ea"/>
                          <a:cs typeface="+mn-cs"/>
                        </a:rPr>
                        <a:t>Maintainability</a:t>
                      </a:r>
                    </a:p>
                  </a:txBody>
                  <a:tcPr marL="7620" marR="7620" marT="7620" marB="0" anchor="b"/>
                </a:tc>
                <a:tc>
                  <a:txBody>
                    <a:bodyPr/>
                    <a:lstStyle/>
                    <a:p>
                      <a:pPr algn="l" fontAlgn="b"/>
                      <a:r>
                        <a:rPr lang="en-US" sz="1100" u="none" strike="noStrike" dirty="0">
                          <a:effectLst/>
                        </a:rPr>
                        <a:t>Enterprise Solution</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Dashboard</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9915297"/>
                  </a:ext>
                </a:extLst>
              </a:tr>
              <a:tr h="274115">
                <a:tc>
                  <a:txBody>
                    <a:bodyPr/>
                    <a:lstStyle/>
                    <a:p>
                      <a:pPr algn="l" fontAlgn="b"/>
                      <a:r>
                        <a:rPr lang="en-US" sz="1100" u="none" strike="noStrike" dirty="0">
                          <a:effectLst/>
                        </a:rPr>
                        <a:t>Basic Spring Cloud Config Server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r>
                        <a:rPr lang="en-US" sz="1800" u="none" strike="noStrike" dirty="0">
                          <a:effectLst/>
                          <a:sym typeface="Wingdings" panose="05000000000000000000" pitchFamily="2" charset="2"/>
                        </a:rPr>
                        <a:t></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r>
                        <a:rPr lang="en-US" sz="1800" u="none" strike="noStrike" dirty="0">
                          <a:effectLst/>
                          <a:sym typeface="Wingdings" panose="05000000000000000000" pitchFamily="2" charset="2"/>
                        </a:rPr>
                        <a:t></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39902771"/>
                  </a:ext>
                </a:extLst>
              </a:tr>
              <a:tr h="274115">
                <a:tc>
                  <a:txBody>
                    <a:bodyPr/>
                    <a:lstStyle/>
                    <a:p>
                      <a:pPr algn="l" fontAlgn="b"/>
                      <a:r>
                        <a:rPr lang="en-US" sz="1100" u="none" strike="noStrike">
                          <a:effectLst/>
                        </a:rPr>
                        <a:t>PCF Config Server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r>
                        <a:rPr lang="en-US" sz="1800" u="none" strike="noStrike" dirty="0">
                          <a:effectLst/>
                          <a:sym typeface="Wingdings" panose="05000000000000000000" pitchFamily="2" charset="2"/>
                        </a:rPr>
                        <a:t></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r>
                        <a:rPr lang="en-US" sz="1800" u="none" strike="noStrike" dirty="0">
                          <a:effectLst/>
                          <a:sym typeface="Wingdings" panose="05000000000000000000" pitchFamily="2" charset="2"/>
                        </a:rPr>
                        <a:t></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 </a:t>
                      </a:r>
                      <a:r>
                        <a:rPr lang="en-US" sz="1800" u="none" strike="noStrike" dirty="0">
                          <a:effectLst/>
                          <a:sym typeface="Wingdings" panose="05000000000000000000" pitchFamily="2" charset="2"/>
                        </a:rPr>
                        <a:t></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r>
                        <a:rPr lang="en-US" sz="1800" u="none" strike="noStrike" dirty="0">
                          <a:effectLst/>
                          <a:sym typeface="Wingdings" panose="05000000000000000000" pitchFamily="2" charset="2"/>
                        </a:rPr>
                        <a:t></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r>
                        <a:rPr lang="en-US" sz="1800" u="none" strike="noStrike" dirty="0">
                          <a:effectLst/>
                          <a:sym typeface="Wingdings" panose="05000000000000000000" pitchFamily="2" charset="2"/>
                        </a:rPr>
                        <a:t></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400047"/>
                  </a:ext>
                </a:extLst>
              </a:tr>
              <a:tr h="347911">
                <a:tc>
                  <a:txBody>
                    <a:bodyPr/>
                    <a:lstStyle/>
                    <a:p>
                      <a:pPr algn="l" fontAlgn="b"/>
                      <a:r>
                        <a:rPr lang="en-US" sz="1100" u="none" strike="noStrike" dirty="0">
                          <a:effectLst/>
                        </a:rPr>
                        <a:t>Custom Spring Cloud Server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sym typeface="Wingdings" panose="05000000000000000000" pitchFamily="2" charset="2"/>
                        </a:rPr>
                        <a:t></a:t>
                      </a:r>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sym typeface="Wingdings" panose="05000000000000000000" pitchFamily="2" charset="2"/>
                        </a:rPr>
                        <a:t></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sym typeface="Wingdings" panose="05000000000000000000" pitchFamily="2" charset="2"/>
                        </a:rPr>
                        <a:t></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6377205"/>
                  </a:ext>
                </a:extLst>
              </a:tr>
            </a:tbl>
          </a:graphicData>
        </a:graphic>
      </p:graphicFrame>
      <p:sp>
        <p:nvSpPr>
          <p:cNvPr id="11" name="TextBox 10">
            <a:extLst>
              <a:ext uri="{FF2B5EF4-FFF2-40B4-BE49-F238E27FC236}">
                <a16:creationId xmlns:a16="http://schemas.microsoft.com/office/drawing/2014/main" id="{F27A7B6A-15CC-4BCB-B9CA-B65E5F3DE3CA}"/>
              </a:ext>
            </a:extLst>
          </p:cNvPr>
          <p:cNvSpPr txBox="1"/>
          <p:nvPr/>
        </p:nvSpPr>
        <p:spPr>
          <a:xfrm>
            <a:off x="541538" y="694156"/>
            <a:ext cx="3268395" cy="461665"/>
          </a:xfrm>
          <a:prstGeom prst="rect">
            <a:avLst/>
          </a:prstGeom>
          <a:noFill/>
        </p:spPr>
        <p:txBody>
          <a:bodyPr wrap="none" rtlCol="0">
            <a:spAutoFit/>
          </a:bodyPr>
          <a:lstStyle/>
          <a:p>
            <a:r>
              <a:rPr lang="en-US" sz="2400" dirty="0">
                <a:latin typeface="+mj-lt"/>
              </a:rPr>
              <a:t>Technology Evaluation</a:t>
            </a:r>
          </a:p>
        </p:txBody>
      </p:sp>
    </p:spTree>
    <p:extLst>
      <p:ext uri="{BB962C8B-B14F-4D97-AF65-F5344CB8AC3E}">
        <p14:creationId xmlns:p14="http://schemas.microsoft.com/office/powerpoint/2010/main" val="186431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Goals</a:t>
            </a:r>
          </a:p>
        </p:txBody>
      </p:sp>
      <p:sp>
        <p:nvSpPr>
          <p:cNvPr id="3" name="Content Placeholder 2"/>
          <p:cNvSpPr>
            <a:spLocks noGrp="1"/>
          </p:cNvSpPr>
          <p:nvPr>
            <p:ph sz="half" idx="1"/>
          </p:nvPr>
        </p:nvSpPr>
        <p:spPr>
          <a:xfrm>
            <a:off x="609600" y="1600200"/>
            <a:ext cx="5486400" cy="1578894"/>
          </a:xfrm>
        </p:spPr>
        <p:txBody>
          <a:bodyPr/>
          <a:lstStyle/>
          <a:p>
            <a:pPr marL="800100" lvl="1" indent="-342900"/>
            <a:r>
              <a:rPr lang="en-US" sz="1800" dirty="0"/>
              <a:t>Externalized (Property Files) </a:t>
            </a:r>
          </a:p>
          <a:p>
            <a:pPr marL="800100" lvl="1" indent="-342900"/>
            <a:r>
              <a:rPr lang="en-US" sz="1800" dirty="0"/>
              <a:t>Environment Specific (Spring Profile)</a:t>
            </a:r>
            <a:r>
              <a:rPr lang="en-US" sz="1800" dirty="0">
                <a:sym typeface="Wingdings" panose="05000000000000000000" pitchFamily="2" charset="2"/>
              </a:rPr>
              <a:t> </a:t>
            </a:r>
          </a:p>
          <a:p>
            <a:pPr marL="800100" lvl="1" indent="-342900"/>
            <a:r>
              <a:rPr lang="en-US" sz="1800" dirty="0"/>
              <a:t>Consistent </a:t>
            </a:r>
          </a:p>
          <a:p>
            <a:pPr marL="800100" lvl="1" indent="-342900"/>
            <a:r>
              <a:rPr lang="en-US" sz="1800" dirty="0"/>
              <a:t>Version History</a:t>
            </a:r>
          </a:p>
          <a:p>
            <a:pPr marL="800100" lvl="1" indent="-342900"/>
            <a:r>
              <a:rPr lang="en-US" sz="1800" dirty="0"/>
              <a:t>Real-time Management</a:t>
            </a:r>
            <a:endParaRPr lang="en-US" dirty="0"/>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12</a:t>
            </a:fld>
            <a:endParaRPr lang="en-US" sz="1000" dirty="0"/>
          </a:p>
        </p:txBody>
      </p:sp>
      <p:pic>
        <p:nvPicPr>
          <p:cNvPr id="7" name="Content Placeholder 6"/>
          <p:cNvPicPr>
            <a:picLocks noGrp="1" noChangeAspect="1"/>
          </p:cNvPicPr>
          <p:nvPr>
            <p:ph sz="half" idx="2"/>
          </p:nvPr>
        </p:nvPicPr>
        <p:blipFill rotWithShape="1">
          <a:blip r:embed="rId2"/>
          <a:srcRect r="9117" b="5188"/>
          <a:stretch/>
        </p:blipFill>
        <p:spPr>
          <a:xfrm>
            <a:off x="6708722" y="1600200"/>
            <a:ext cx="4496992" cy="2989379"/>
          </a:xfrm>
          <a:prstGeom prst="rect">
            <a:avLst/>
          </a:prstGeom>
          <a:ln>
            <a:solidFill>
              <a:schemeClr val="tx1"/>
            </a:solidFill>
          </a:ln>
        </p:spPr>
      </p:pic>
    </p:spTree>
    <p:extLst>
      <p:ext uri="{BB962C8B-B14F-4D97-AF65-F5344CB8AC3E}">
        <p14:creationId xmlns:p14="http://schemas.microsoft.com/office/powerpoint/2010/main" val="392063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7"/>
            <a:ext cx="10972800" cy="378565"/>
          </a:xfrm>
        </p:spPr>
        <p:txBody>
          <a:bodyPr/>
          <a:lstStyle/>
          <a:p>
            <a:r>
              <a:rPr lang="en-US" dirty="0"/>
              <a:t>Spring Cloud Configuration Server- Architecture</a:t>
            </a:r>
          </a:p>
        </p:txBody>
      </p:sp>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13</a:t>
            </a:fld>
            <a:endParaRPr lang="en-US" sz="1000" dirty="0"/>
          </a:p>
        </p:txBody>
      </p:sp>
      <p:pic>
        <p:nvPicPr>
          <p:cNvPr id="5" name="Picture 4"/>
          <p:cNvPicPr>
            <a:picLocks noChangeAspect="1"/>
          </p:cNvPicPr>
          <p:nvPr/>
        </p:nvPicPr>
        <p:blipFill>
          <a:blip r:embed="rId2"/>
          <a:stretch>
            <a:fillRect/>
          </a:stretch>
        </p:blipFill>
        <p:spPr>
          <a:xfrm>
            <a:off x="1944685" y="1207698"/>
            <a:ext cx="8312122" cy="4399375"/>
          </a:xfrm>
          <a:prstGeom prst="rect">
            <a:avLst/>
          </a:prstGeom>
          <a:ln>
            <a:solidFill>
              <a:schemeClr val="accent1"/>
            </a:solidFill>
          </a:ln>
        </p:spPr>
      </p:pic>
    </p:spTree>
    <p:extLst>
      <p:ext uri="{BB962C8B-B14F-4D97-AF65-F5344CB8AC3E}">
        <p14:creationId xmlns:p14="http://schemas.microsoft.com/office/powerpoint/2010/main" val="365707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EF31C-F085-49D3-8FAB-E13B18695D25}"/>
              </a:ext>
            </a:extLst>
          </p:cNvPr>
          <p:cNvSpPr>
            <a:spLocks noGrp="1"/>
          </p:cNvSpPr>
          <p:nvPr>
            <p:ph type="title"/>
          </p:nvPr>
        </p:nvSpPr>
        <p:spPr/>
        <p:txBody>
          <a:bodyPr/>
          <a:lstStyle/>
          <a:p>
            <a:r>
              <a:rPr lang="en-US" dirty="0"/>
              <a:t>PCF Config Server - Architecture</a:t>
            </a:r>
          </a:p>
        </p:txBody>
      </p:sp>
      <p:sp>
        <p:nvSpPr>
          <p:cNvPr id="4" name="Slide Number Placeholder 3">
            <a:extLst>
              <a:ext uri="{FF2B5EF4-FFF2-40B4-BE49-F238E27FC236}">
                <a16:creationId xmlns:a16="http://schemas.microsoft.com/office/drawing/2014/main" id="{D5A71004-5619-41FD-BADA-6E7AA8DB77BE}"/>
              </a:ext>
            </a:extLst>
          </p:cNvPr>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14</a:t>
            </a:fld>
            <a:endParaRPr lang="en-US" sz="1000" dirty="0"/>
          </a:p>
        </p:txBody>
      </p:sp>
      <p:pic>
        <p:nvPicPr>
          <p:cNvPr id="6" name="Picture 5">
            <a:extLst>
              <a:ext uri="{FF2B5EF4-FFF2-40B4-BE49-F238E27FC236}">
                <a16:creationId xmlns:a16="http://schemas.microsoft.com/office/drawing/2014/main" id="{A2A66794-7449-4B8A-9DB4-340516FD3F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8182" y="1421111"/>
            <a:ext cx="8256233" cy="4015778"/>
          </a:xfrm>
          <a:prstGeom prst="rect">
            <a:avLst/>
          </a:prstGeom>
        </p:spPr>
      </p:pic>
    </p:spTree>
    <p:extLst>
      <p:ext uri="{BB962C8B-B14F-4D97-AF65-F5344CB8AC3E}">
        <p14:creationId xmlns:p14="http://schemas.microsoft.com/office/powerpoint/2010/main" val="7321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3C5A3C-9D8C-4FDB-BE41-EDA4F4224C82}"/>
              </a:ext>
            </a:extLst>
          </p:cNvPr>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15</a:t>
            </a:fld>
            <a:endParaRPr lang="en-US" sz="1000" dirty="0"/>
          </a:p>
        </p:txBody>
      </p:sp>
      <p:pic>
        <p:nvPicPr>
          <p:cNvPr id="8" name="Picture 7">
            <a:extLst>
              <a:ext uri="{FF2B5EF4-FFF2-40B4-BE49-F238E27FC236}">
                <a16:creationId xmlns:a16="http://schemas.microsoft.com/office/drawing/2014/main" id="{56AAA9DA-F6D7-4BC5-BE7F-12173ECF3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583" y="1645549"/>
            <a:ext cx="4946434" cy="3566901"/>
          </a:xfrm>
          <a:prstGeom prst="rect">
            <a:avLst/>
          </a:prstGeom>
        </p:spPr>
      </p:pic>
    </p:spTree>
    <p:extLst>
      <p:ext uri="{BB962C8B-B14F-4D97-AF65-F5344CB8AC3E}">
        <p14:creationId xmlns:p14="http://schemas.microsoft.com/office/powerpoint/2010/main" val="280060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Observability</a:t>
            </a:r>
          </a:p>
        </p:txBody>
      </p:sp>
      <p:sp>
        <p:nvSpPr>
          <p:cNvPr id="3" name="Subtitle 2"/>
          <p:cNvSpPr>
            <a:spLocks noGrp="1"/>
          </p:cNvSpPr>
          <p:nvPr>
            <p:ph type="subTitle" sz="quarter" idx="1"/>
          </p:nvPr>
        </p:nvSpPr>
        <p:spPr>
          <a:xfrm>
            <a:off x="609601" y="4666488"/>
            <a:ext cx="11002433" cy="904863"/>
          </a:xfrm>
        </p:spPr>
        <p:txBody>
          <a:bodyPr/>
          <a:lstStyle/>
          <a:p>
            <a:r>
              <a:rPr lang="en-US" dirty="0"/>
              <a:t>Log Aggregation, Distributed Tracing &amp; App Metrics</a:t>
            </a:r>
          </a:p>
          <a:p>
            <a:r>
              <a:rPr lang="en-US" dirty="0"/>
              <a:t>Rajesh</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16</a:t>
            </a:fld>
            <a:endParaRPr lang="en-US" sz="1000" dirty="0"/>
          </a:p>
        </p:txBody>
      </p:sp>
      <p:sp>
        <p:nvSpPr>
          <p:cNvPr id="6"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Logging, Distributed Tracing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554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17</a:t>
            </a:fld>
            <a:endParaRPr lang="en-US" sz="1000" dirty="0"/>
          </a:p>
        </p:txBody>
      </p:sp>
      <p:graphicFrame>
        <p:nvGraphicFramePr>
          <p:cNvPr id="7" name="Content Placeholder 16"/>
          <p:cNvGraphicFramePr>
            <a:graphicFrameLocks/>
          </p:cNvGraphicFramePr>
          <p:nvPr>
            <p:extLst/>
          </p:nvPr>
        </p:nvGraphicFramePr>
        <p:xfrm>
          <a:off x="461639" y="958047"/>
          <a:ext cx="11283517" cy="3853649"/>
        </p:xfrm>
        <a:graphic>
          <a:graphicData uri="http://schemas.openxmlformats.org/drawingml/2006/table">
            <a:tbl>
              <a:tblPr firstRow="1" bandRow="1">
                <a:tableStyleId>{5C22544A-7EE6-4342-B048-85BDC9FD1C3A}</a:tableStyleId>
              </a:tblPr>
              <a:tblGrid>
                <a:gridCol w="1627951">
                  <a:extLst>
                    <a:ext uri="{9D8B030D-6E8A-4147-A177-3AD203B41FA5}">
                      <a16:colId xmlns:a16="http://schemas.microsoft.com/office/drawing/2014/main" val="20000"/>
                    </a:ext>
                  </a:extLst>
                </a:gridCol>
                <a:gridCol w="2358123">
                  <a:extLst>
                    <a:ext uri="{9D8B030D-6E8A-4147-A177-3AD203B41FA5}">
                      <a16:colId xmlns:a16="http://schemas.microsoft.com/office/drawing/2014/main" val="20001"/>
                    </a:ext>
                  </a:extLst>
                </a:gridCol>
                <a:gridCol w="2398242">
                  <a:extLst>
                    <a:ext uri="{9D8B030D-6E8A-4147-A177-3AD203B41FA5}">
                      <a16:colId xmlns:a16="http://schemas.microsoft.com/office/drawing/2014/main" val="20002"/>
                    </a:ext>
                  </a:extLst>
                </a:gridCol>
                <a:gridCol w="2459850">
                  <a:extLst>
                    <a:ext uri="{9D8B030D-6E8A-4147-A177-3AD203B41FA5}">
                      <a16:colId xmlns:a16="http://schemas.microsoft.com/office/drawing/2014/main" val="20003"/>
                    </a:ext>
                  </a:extLst>
                </a:gridCol>
                <a:gridCol w="2439351">
                  <a:extLst>
                    <a:ext uri="{9D8B030D-6E8A-4147-A177-3AD203B41FA5}">
                      <a16:colId xmlns:a16="http://schemas.microsoft.com/office/drawing/2014/main" val="20004"/>
                    </a:ext>
                  </a:extLst>
                </a:gridCol>
              </a:tblGrid>
              <a:tr h="1001144">
                <a:tc rowSpan="4">
                  <a:txBody>
                    <a:bodyPr/>
                    <a:lstStyle/>
                    <a:p>
                      <a:pPr marL="0" algn="ctr" defTabSz="914400" rtl="0" eaLnBrk="1" latinLnBrk="0" hangingPunct="1"/>
                      <a:r>
                        <a:rPr lang="en-US" sz="1600" b="1" kern="1200" dirty="0">
                          <a:solidFill>
                            <a:schemeClr val="dk1"/>
                          </a:solidFill>
                          <a:latin typeface="+mn-lt"/>
                          <a:ea typeface="+mn-ea"/>
                          <a:cs typeface="+mn-cs"/>
                        </a:rPr>
                        <a:t>Observability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i="1" dirty="0">
                          <a:latin typeface="+mn-lt"/>
                        </a:rPr>
                        <a:t>Topic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kern="1200" dirty="0">
                          <a:solidFill>
                            <a:schemeClr val="lt1"/>
                          </a:solidFill>
                          <a:effectLst/>
                          <a:latin typeface="+mn-lt"/>
                          <a:ea typeface="+mn-ea"/>
                          <a:cs typeface="+mn-cs"/>
                        </a:rPr>
                        <a:t>Approach1</a:t>
                      </a:r>
                      <a:endParaRPr lang="en-US" sz="2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kern="1200" dirty="0">
                          <a:solidFill>
                            <a:schemeClr val="lt1"/>
                          </a:solidFill>
                          <a:effectLst/>
                          <a:latin typeface="+mn-lt"/>
                          <a:ea typeface="+mn-ea"/>
                          <a:cs typeface="+mn-cs"/>
                        </a:rPr>
                        <a:t>Approch2</a:t>
                      </a:r>
                      <a:endParaRPr lang="en-US" sz="2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kern="1200" dirty="0">
                          <a:solidFill>
                            <a:schemeClr val="lt1"/>
                          </a:solidFill>
                          <a:effectLst/>
                          <a:latin typeface="+mn-lt"/>
                          <a:ea typeface="+mn-ea"/>
                          <a:cs typeface="+mn-cs"/>
                        </a:rPr>
                        <a:t>Approach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50217">
                <a:tc vMerge="1">
                  <a:txBody>
                    <a:bodyPr/>
                    <a:lstStyle/>
                    <a:p>
                      <a:pPr marL="0" algn="ctr" defTabSz="914400" rtl="0" eaLnBrk="1" latinLnBrk="0" hangingPunct="1"/>
                      <a:endParaRPr lang="en-US" sz="25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kern="1200" dirty="0">
                          <a:solidFill>
                            <a:schemeClr val="dk1"/>
                          </a:solidFill>
                          <a:effectLst/>
                          <a:latin typeface="+mn-lt"/>
                          <a:ea typeface="+mn-ea"/>
                          <a:cs typeface="+mn-cs"/>
                        </a:rPr>
                        <a:t>Log aggregation</a:t>
                      </a:r>
                      <a:endParaRPr lang="en-US" sz="2000" i="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500" kern="1200" dirty="0">
                          <a:solidFill>
                            <a:schemeClr val="dk1"/>
                          </a:solidFill>
                          <a:highlight>
                            <a:srgbClr val="FFFF00"/>
                          </a:highlight>
                          <a:latin typeface="+mn-lt"/>
                          <a:ea typeface="+mn-ea"/>
                          <a:cs typeface="+mn-cs"/>
                        </a:rPr>
                        <a:t>Splunk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500" kern="1200" dirty="0">
                          <a:solidFill>
                            <a:schemeClr val="dk1"/>
                          </a:solidFill>
                          <a:latin typeface="+mn-lt"/>
                          <a:ea typeface="+mn-ea"/>
                          <a:cs typeface="+mn-cs"/>
                        </a:rPr>
                        <a:t>ELK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15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01144">
                <a:tc vMerge="1">
                  <a:txBody>
                    <a:bodyPr/>
                    <a:lstStyle/>
                    <a:p>
                      <a:pPr marL="0" algn="l" defTabSz="914400" rtl="0" eaLnBrk="1" latinLnBrk="0" hangingPunct="1"/>
                      <a:endParaRPr lang="en-US" sz="12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mn-lt"/>
                        </a:rPr>
                        <a:t>Distributed Tracing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mn-lt"/>
                        </a:rPr>
                        <a:t>Zipkin</a:t>
                      </a:r>
                      <a:r>
                        <a:rPr lang="en-US" sz="1600" dirty="0">
                          <a:latin typeface="+mn-lt"/>
                        </a:rPr>
                        <a:t>/ </a:t>
                      </a:r>
                      <a:r>
                        <a:rPr lang="en-US" sz="1600" dirty="0">
                          <a:highlight>
                            <a:srgbClr val="FFFF00"/>
                          </a:highlight>
                          <a:latin typeface="+mn-lt"/>
                        </a:rPr>
                        <a:t>Sleuth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15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01144">
                <a:tc vMerge="1">
                  <a:txBody>
                    <a:bodyPr/>
                    <a:lstStyle/>
                    <a:p>
                      <a:endParaRPr lang="en-US" sz="12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i="1" dirty="0">
                          <a:latin typeface="+mn-lt"/>
                        </a:rPr>
                        <a:t>Performance 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rgbClr val="000000"/>
                          </a:solidFill>
                          <a:effectLst/>
                          <a:highlight>
                            <a:srgbClr val="FFFF00"/>
                          </a:highlight>
                          <a:latin typeface="+mn-lt"/>
                          <a:ea typeface="Calibri" panose="020F0502020204030204" pitchFamily="34" charset="0"/>
                        </a:rPr>
                        <a:t>JMeter</a:t>
                      </a:r>
                      <a:endParaRPr lang="en-US" sz="1500" dirty="0">
                        <a:highlight>
                          <a:srgbClr val="FFFF00"/>
                        </a:highligh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endParaRPr lang="en-US" sz="15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642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Observability</a:t>
            </a:r>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18</a:t>
            </a:fld>
            <a:endParaRPr lang="en-US" sz="1000" dirty="0"/>
          </a:p>
        </p:txBody>
      </p:sp>
      <p:sp>
        <p:nvSpPr>
          <p:cNvPr id="8" name="Content Placeholder 7"/>
          <p:cNvSpPr>
            <a:spLocks noGrp="1"/>
          </p:cNvSpPr>
          <p:nvPr>
            <p:ph sz="half" idx="1"/>
          </p:nvPr>
        </p:nvSpPr>
        <p:spPr>
          <a:xfrm>
            <a:off x="609600" y="1600200"/>
            <a:ext cx="5486400" cy="1661993"/>
          </a:xfrm>
        </p:spPr>
        <p:txBody>
          <a:bodyPr/>
          <a:lstStyle/>
          <a:p>
            <a:pPr marL="460375" lvl="1" indent="-171450">
              <a:buFont typeface="Wingdings" panose="05000000000000000000" pitchFamily="2" charset="2"/>
              <a:buChar char="§"/>
            </a:pPr>
            <a:r>
              <a:rPr lang="en-US" sz="1800" b="1" dirty="0"/>
              <a:t>Metrics</a:t>
            </a:r>
            <a:r>
              <a:rPr lang="en-US" sz="1800" dirty="0"/>
              <a:t> - Application metrics, Host/System metrics, Network metrics etc.</a:t>
            </a:r>
          </a:p>
          <a:p>
            <a:pPr marL="460375" lvl="1" indent="-171450">
              <a:buFont typeface="Wingdings" panose="05000000000000000000" pitchFamily="2" charset="2"/>
              <a:buChar char="§"/>
            </a:pPr>
            <a:r>
              <a:rPr lang="en-US" sz="1800" b="1" dirty="0"/>
              <a:t>Logs</a:t>
            </a:r>
            <a:r>
              <a:rPr lang="en-US" sz="1800" dirty="0"/>
              <a:t> - Application and supporting infrastructure logs</a:t>
            </a:r>
          </a:p>
          <a:p>
            <a:pPr marL="460375" lvl="1" indent="-171450">
              <a:buFont typeface="Wingdings" panose="05000000000000000000" pitchFamily="2" charset="2"/>
              <a:buChar char="§"/>
            </a:pPr>
            <a:r>
              <a:rPr lang="en-US" sz="1800" b="1" dirty="0"/>
              <a:t>Traces</a:t>
            </a:r>
            <a:r>
              <a:rPr lang="en-US" sz="1800" dirty="0"/>
              <a:t> - Track down a flow of a request through the distributed system. </a:t>
            </a:r>
          </a:p>
        </p:txBody>
      </p:sp>
      <p:pic>
        <p:nvPicPr>
          <p:cNvPr id="9" name="Content Placeholder 8"/>
          <p:cNvPicPr>
            <a:picLocks noGrp="1"/>
          </p:cNvPicPr>
          <p:nvPr>
            <p:ph sz="half" idx="2"/>
          </p:nvPr>
        </p:nvPicPr>
        <p:blipFill>
          <a:blip r:embed="rId2"/>
          <a:stretch>
            <a:fillRect/>
          </a:stretch>
        </p:blipFill>
        <p:spPr>
          <a:xfrm>
            <a:off x="6538822" y="1600200"/>
            <a:ext cx="4917455" cy="3416065"/>
          </a:xfrm>
          <a:prstGeom prst="rect">
            <a:avLst/>
          </a:prstGeom>
        </p:spPr>
      </p:pic>
      <p:pic>
        <p:nvPicPr>
          <p:cNvPr id="1026" name="Picture 2" descr="Peter Bourgon · Metrics, tracing, and logging">
            <a:extLst>
              <a:ext uri="{FF2B5EF4-FFF2-40B4-BE49-F238E27FC236}">
                <a16:creationId xmlns:a16="http://schemas.microsoft.com/office/drawing/2014/main" id="{06892D5B-DB06-405B-8407-A8473AFE3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950" y="3595808"/>
            <a:ext cx="211455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74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Aggregation </a:t>
            </a:r>
            <a:r>
              <a:rPr lang="en-US" sz="1200" dirty="0"/>
              <a:t>(continued…)</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19</a:t>
            </a:fld>
            <a:endParaRPr lang="en-US" sz="1000" dirty="0"/>
          </a:p>
        </p:txBody>
      </p:sp>
      <p:sp>
        <p:nvSpPr>
          <p:cNvPr id="7" name="Content Placeholder 2"/>
          <p:cNvSpPr txBox="1">
            <a:spLocks/>
          </p:cNvSpPr>
          <p:nvPr/>
        </p:nvSpPr>
        <p:spPr bwMode="auto">
          <a:xfrm>
            <a:off x="613833" y="977545"/>
            <a:ext cx="10972800" cy="191129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a:lstStyle>
          <a:p>
            <a:pPr>
              <a:buFont typeface="Symbol" panose="05050102010706020507" pitchFamily="18" charset="2"/>
              <a:buNone/>
            </a:pPr>
            <a:r>
              <a:rPr lang="en-US" sz="1800" b="0" kern="0" dirty="0" err="1"/>
              <a:t>Microservices</a:t>
            </a:r>
            <a:r>
              <a:rPr lang="en-US" sz="1800" b="0" kern="0" dirty="0"/>
              <a:t> logging best practices:</a:t>
            </a:r>
          </a:p>
          <a:p>
            <a:pPr marL="460375" lvl="1" indent="-171450">
              <a:buFont typeface="Wingdings" panose="05000000000000000000" pitchFamily="2" charset="2"/>
              <a:buChar char="§"/>
            </a:pPr>
            <a:r>
              <a:rPr lang="en-US" sz="1800" kern="0" dirty="0"/>
              <a:t>Use a correlation ID</a:t>
            </a:r>
          </a:p>
          <a:p>
            <a:pPr marL="460375" lvl="1" indent="-171450">
              <a:buFont typeface="Wingdings" panose="05000000000000000000" pitchFamily="2" charset="2"/>
              <a:buChar char="§"/>
            </a:pPr>
            <a:r>
              <a:rPr lang="en-US" sz="1800" kern="0" dirty="0"/>
              <a:t>Structure logs appropriately</a:t>
            </a:r>
          </a:p>
          <a:p>
            <a:pPr marL="460375" lvl="1" indent="-171450">
              <a:buFont typeface="Wingdings" panose="05000000000000000000" pitchFamily="2" charset="2"/>
              <a:buChar char="§"/>
            </a:pPr>
            <a:r>
              <a:rPr lang="en-US" sz="1800" kern="0" dirty="0"/>
              <a:t>Provide informative application logs</a:t>
            </a:r>
          </a:p>
          <a:p>
            <a:pPr lvl="1" indent="0">
              <a:buNone/>
            </a:pPr>
            <a:endParaRPr lang="en-US" sz="1800" kern="0" dirty="0"/>
          </a:p>
          <a:p>
            <a:r>
              <a:rPr lang="en-US" sz="1800" b="0" kern="0" dirty="0"/>
              <a:t>Logs should, at a bare minimum, include the following information:</a:t>
            </a:r>
          </a:p>
        </p:txBody>
      </p:sp>
      <p:graphicFrame>
        <p:nvGraphicFramePr>
          <p:cNvPr id="8" name="Table 7"/>
          <p:cNvGraphicFramePr>
            <a:graphicFrameLocks noGrp="1"/>
          </p:cNvGraphicFramePr>
          <p:nvPr>
            <p:extLst/>
          </p:nvPr>
        </p:nvGraphicFramePr>
        <p:xfrm>
          <a:off x="669424" y="2939586"/>
          <a:ext cx="10968009" cy="3505200"/>
        </p:xfrm>
        <a:graphic>
          <a:graphicData uri="http://schemas.openxmlformats.org/drawingml/2006/table">
            <a:tbl>
              <a:tblPr firstRow="1" bandRow="1">
                <a:tableStyleId>{5C22544A-7EE6-4342-B048-85BDC9FD1C3A}</a:tableStyleId>
              </a:tblPr>
              <a:tblGrid>
                <a:gridCol w="3368136">
                  <a:extLst>
                    <a:ext uri="{9D8B030D-6E8A-4147-A177-3AD203B41FA5}">
                      <a16:colId xmlns:a16="http://schemas.microsoft.com/office/drawing/2014/main" val="20000"/>
                    </a:ext>
                  </a:extLst>
                </a:gridCol>
                <a:gridCol w="7599873">
                  <a:extLst>
                    <a:ext uri="{9D8B030D-6E8A-4147-A177-3AD203B41FA5}">
                      <a16:colId xmlns:a16="http://schemas.microsoft.com/office/drawing/2014/main" val="20001"/>
                    </a:ext>
                  </a:extLst>
                </a:gridCol>
              </a:tblGrid>
              <a:tr h="370840">
                <a:tc>
                  <a:txBody>
                    <a:bodyPr/>
                    <a:lstStyle/>
                    <a:p>
                      <a:pPr algn="ctr"/>
                      <a:r>
                        <a:rPr lang="en-US" dirty="0"/>
                        <a:t>PARAMETER</a:t>
                      </a:r>
                    </a:p>
                  </a:txBody>
                  <a:tcPr/>
                </a:tc>
                <a:tc>
                  <a:txBody>
                    <a:bodyPr/>
                    <a:lstStyle/>
                    <a:p>
                      <a:pPr algn="ctr"/>
                      <a:r>
                        <a:rPr lang="en-US" dirty="0"/>
                        <a:t>DESCRIPTION</a:t>
                      </a:r>
                    </a:p>
                  </a:txBody>
                  <a:tcPr/>
                </a:tc>
                <a:extLst>
                  <a:ext uri="{0D108BD9-81ED-4DB2-BD59-A6C34878D82A}">
                    <a16:rowId xmlns:a16="http://schemas.microsoft.com/office/drawing/2014/main" val="10000"/>
                  </a:ext>
                </a:extLst>
              </a:tr>
              <a:tr h="370840">
                <a:tc>
                  <a:txBody>
                    <a:bodyPr/>
                    <a:lstStyle/>
                    <a:p>
                      <a:r>
                        <a:rPr lang="en-US" sz="1800" kern="0" dirty="0"/>
                        <a:t>Service name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0" dirty="0"/>
                        <a:t>The Service name of the API or </a:t>
                      </a:r>
                      <a:r>
                        <a:rPr lang="en-US" sz="1200" kern="0" dirty="0" err="1"/>
                        <a:t>Microservice</a:t>
                      </a:r>
                      <a:r>
                        <a:rPr lang="en-US" sz="1200" kern="0" dirty="0"/>
                        <a:t> being used.</a:t>
                      </a:r>
                    </a:p>
                  </a:txBody>
                  <a:tcPr/>
                </a:tc>
                <a:extLst>
                  <a:ext uri="{0D108BD9-81ED-4DB2-BD59-A6C34878D82A}">
                    <a16:rowId xmlns:a16="http://schemas.microsoft.com/office/drawing/2014/main" val="10001"/>
                  </a:ext>
                </a:extLst>
              </a:tr>
              <a:tr h="370840">
                <a:tc>
                  <a:txBody>
                    <a:bodyPr/>
                    <a:lstStyle/>
                    <a:p>
                      <a:r>
                        <a:rPr lang="en-US" sz="1800" kern="0" dirty="0"/>
                        <a:t>Username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0" dirty="0"/>
                        <a:t>An ID that is used to roll up all API and </a:t>
                      </a:r>
                      <a:r>
                        <a:rPr lang="en-US" sz="1200" kern="0" dirty="0" err="1"/>
                        <a:t>Microservices</a:t>
                      </a:r>
                      <a:r>
                        <a:rPr lang="en-US" sz="1200" kern="0" dirty="0"/>
                        <a:t> transactions related to a specific user in the system.</a:t>
                      </a:r>
                      <a:endParaRPr lang="en-US" sz="1200" dirty="0"/>
                    </a:p>
                  </a:txBody>
                  <a:tcPr/>
                </a:tc>
                <a:extLst>
                  <a:ext uri="{0D108BD9-81ED-4DB2-BD59-A6C34878D82A}">
                    <a16:rowId xmlns:a16="http://schemas.microsoft.com/office/drawing/2014/main" val="10002"/>
                  </a:ext>
                </a:extLst>
              </a:tr>
              <a:tr h="370840">
                <a:tc>
                  <a:txBody>
                    <a:bodyPr/>
                    <a:lstStyle/>
                    <a:p>
                      <a:r>
                        <a:rPr lang="en-US" sz="1800" kern="0" dirty="0"/>
                        <a:t>IP address/ Endpoint </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0" dirty="0"/>
                        <a:t>Identifier to enumerate various back-end systems that have been accessed by an API or </a:t>
                      </a:r>
                      <a:r>
                        <a:rPr lang="en-US" sz="1200" kern="0" dirty="0" err="1"/>
                        <a:t>Microservice</a:t>
                      </a:r>
                      <a:r>
                        <a:rPr lang="en-US" sz="1200" kern="0" dirty="0"/>
                        <a:t>.</a:t>
                      </a:r>
                      <a:endParaRPr lang="en-US" sz="1200" dirty="0"/>
                    </a:p>
                  </a:txBody>
                  <a:tcPr/>
                </a:tc>
                <a:extLst>
                  <a:ext uri="{0D108BD9-81ED-4DB2-BD59-A6C34878D82A}">
                    <a16:rowId xmlns:a16="http://schemas.microsoft.com/office/drawing/2014/main" val="10003"/>
                  </a:ext>
                </a:extLst>
              </a:tr>
              <a:tr h="370840">
                <a:tc>
                  <a:txBody>
                    <a:bodyPr/>
                    <a:lstStyle/>
                    <a:p>
                      <a:r>
                        <a:rPr lang="en-US" sz="1800" kern="0" dirty="0"/>
                        <a:t>Correlation ID</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0" dirty="0"/>
                        <a:t>The unique ID of the transaction or request that will be consistent from </a:t>
                      </a:r>
                    </a:p>
                    <a:p>
                      <a:pPr marL="228600" marR="0" lvl="0" indent="-228600" algn="just" defTabSz="914400" rtl="0" eaLnBrk="1" fontAlgn="auto" latinLnBrk="0" hangingPunct="1">
                        <a:lnSpc>
                          <a:spcPct val="100000"/>
                        </a:lnSpc>
                        <a:spcBef>
                          <a:spcPts val="0"/>
                        </a:spcBef>
                        <a:spcAft>
                          <a:spcPts val="0"/>
                        </a:spcAft>
                        <a:buClrTx/>
                        <a:buSzTx/>
                        <a:buFontTx/>
                        <a:buAutoNum type="arabicParenR"/>
                        <a:tabLst/>
                        <a:defRPr/>
                      </a:pPr>
                      <a:r>
                        <a:rPr lang="en-US" sz="1200" kern="0" dirty="0"/>
                        <a:t>API to API (OR) </a:t>
                      </a:r>
                    </a:p>
                    <a:p>
                      <a:pPr marL="228600" marR="0" lvl="0" indent="-228600" algn="just" defTabSz="914400" rtl="0" eaLnBrk="1" fontAlgn="auto" latinLnBrk="0" hangingPunct="1">
                        <a:lnSpc>
                          <a:spcPct val="100000"/>
                        </a:lnSpc>
                        <a:spcBef>
                          <a:spcPts val="0"/>
                        </a:spcBef>
                        <a:spcAft>
                          <a:spcPts val="0"/>
                        </a:spcAft>
                        <a:buClrTx/>
                        <a:buSzTx/>
                        <a:buFontTx/>
                        <a:buAutoNum type="arabicParenR"/>
                        <a:tabLst/>
                        <a:defRPr/>
                      </a:pPr>
                      <a:r>
                        <a:rPr lang="en-US" sz="1200" kern="0" dirty="0" err="1"/>
                        <a:t>Microservice</a:t>
                      </a:r>
                      <a:r>
                        <a:rPr lang="en-US" sz="1200" kern="0" dirty="0"/>
                        <a:t> to </a:t>
                      </a:r>
                      <a:r>
                        <a:rPr lang="en-US" sz="1200" kern="0" dirty="0" err="1"/>
                        <a:t>Microservice</a:t>
                      </a:r>
                      <a:r>
                        <a:rPr lang="en-US" sz="1200" kern="0" dirty="0"/>
                        <a: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0" dirty="0"/>
                        <a:t>for traceability of a request throughout the ecosystem</a:t>
                      </a:r>
                      <a:r>
                        <a:rPr lang="en-US" sz="1200" kern="1200" dirty="0"/>
                        <a:t>.</a:t>
                      </a:r>
                      <a:endParaRPr lang="en-US" sz="1200" kern="0" dirty="0"/>
                    </a:p>
                  </a:txBody>
                  <a:tcPr/>
                </a:tc>
                <a:extLst>
                  <a:ext uri="{0D108BD9-81ED-4DB2-BD59-A6C34878D82A}">
                    <a16:rowId xmlns:a16="http://schemas.microsoft.com/office/drawing/2014/main" val="10004"/>
                  </a:ext>
                </a:extLst>
              </a:tr>
              <a:tr h="370840">
                <a:tc>
                  <a:txBody>
                    <a:bodyPr/>
                    <a:lstStyle/>
                    <a:p>
                      <a:r>
                        <a:rPr lang="en-US" sz="1800" kern="0" dirty="0"/>
                        <a:t>Message received time in UTC</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0" dirty="0"/>
                        <a:t>Date and time of a transaction to the millisecond</a:t>
                      </a:r>
                    </a:p>
                  </a:txBody>
                  <a:tcPr/>
                </a:tc>
                <a:extLst>
                  <a:ext uri="{0D108BD9-81ED-4DB2-BD59-A6C34878D82A}">
                    <a16:rowId xmlns:a16="http://schemas.microsoft.com/office/drawing/2014/main" val="10005"/>
                  </a:ext>
                </a:extLst>
              </a:tr>
              <a:tr h="370840">
                <a:tc>
                  <a:txBody>
                    <a:bodyPr/>
                    <a:lstStyle/>
                    <a:p>
                      <a:r>
                        <a:rPr lang="en-US" sz="1800" kern="0" dirty="0"/>
                        <a:t>Time taken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0" dirty="0"/>
                        <a:t>Time for requests to be completed</a:t>
                      </a:r>
                    </a:p>
                  </a:txBody>
                  <a:tcPr/>
                </a:tc>
                <a:extLst>
                  <a:ext uri="{0D108BD9-81ED-4DB2-BD59-A6C34878D82A}">
                    <a16:rowId xmlns:a16="http://schemas.microsoft.com/office/drawing/2014/main" val="10006"/>
                  </a:ext>
                </a:extLst>
              </a:tr>
              <a:tr h="370840">
                <a:tc>
                  <a:txBody>
                    <a:bodyPr/>
                    <a:lstStyle/>
                    <a:p>
                      <a:r>
                        <a:rPr lang="en-US" sz="1800" kern="0" dirty="0"/>
                        <a:t>Status Code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0" dirty="0"/>
                        <a:t>A</a:t>
                      </a:r>
                      <a:r>
                        <a:rPr lang="en-US" sz="1200" kern="0" baseline="0" dirty="0"/>
                        <a:t> </a:t>
                      </a:r>
                      <a:r>
                        <a:rPr lang="en-US" sz="1200" kern="0" dirty="0"/>
                        <a:t>return code as to the success or failure of the request</a:t>
                      </a:r>
                    </a:p>
                    <a:p>
                      <a:pPr algn="just"/>
                      <a:endParaRPr lang="en-US" sz="12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4433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Service-Based Architecture</a:t>
            </a:r>
          </a:p>
        </p:txBody>
      </p:sp>
      <p:sp>
        <p:nvSpPr>
          <p:cNvPr id="3" name="Subtitle 2"/>
          <p:cNvSpPr>
            <a:spLocks noGrp="1"/>
          </p:cNvSpPr>
          <p:nvPr>
            <p:ph type="subTitle" sz="quarter" idx="1"/>
          </p:nvPr>
        </p:nvSpPr>
        <p:spPr/>
        <p:txBody>
          <a:bodyPr/>
          <a:lstStyle/>
          <a:p>
            <a:endParaRPr lang="en-US" dirty="0"/>
          </a:p>
        </p:txBody>
      </p:sp>
      <p:sp>
        <p:nvSpPr>
          <p:cNvPr id="5" name="Slide Number Placeholder 4"/>
          <p:cNvSpPr>
            <a:spLocks noGrp="1"/>
          </p:cNvSpPr>
          <p:nvPr>
            <p:ph type="sldNum" sz="quarter" idx="11"/>
          </p:nvPr>
        </p:nvSpPr>
        <p:spPr/>
        <p:txBody>
          <a:bodyPr/>
          <a:lstStyle/>
          <a:p>
            <a:r>
              <a:rPr lang="en-US">
                <a:solidFill>
                  <a:srgbClr val="FFFFFF"/>
                </a:solidFill>
              </a:rPr>
              <a:t>Author, </a:t>
            </a:r>
            <a:fld id="{D72BAC86-7CA1-47DD-8EAD-39EA91178256}" type="datetime1">
              <a:rPr lang="en-US" smtClean="0">
                <a:solidFill>
                  <a:srgbClr val="FFFFFF"/>
                </a:solidFill>
              </a:rPr>
              <a:pPr/>
              <a:t>9/24/2021</a:t>
            </a:fld>
            <a:r>
              <a:rPr lang="en-US">
                <a:solidFill>
                  <a:srgbClr val="FFFFFF"/>
                </a:solidFill>
              </a:rPr>
              <a:t>, Filename.ppt</a:t>
            </a:r>
            <a:r>
              <a:rPr lang="en-US" sz="800">
                <a:solidFill>
                  <a:srgbClr val="FFFFFF"/>
                </a:solidFill>
              </a:rPr>
              <a:t> </a:t>
            </a:r>
            <a:r>
              <a:rPr lang="en-US" sz="1000">
                <a:solidFill>
                  <a:srgbClr val="FFFFFF"/>
                </a:solidFill>
              </a:rPr>
              <a:t>| </a:t>
            </a:r>
            <a:fld id="{689318A1-174D-4DEE-8106-03A37B9BCF15}" type="slidenum">
              <a:rPr lang="en-US" sz="1000">
                <a:solidFill>
                  <a:srgbClr val="FFFFFF"/>
                </a:solidFill>
              </a:rPr>
              <a:pPr/>
              <a:t>2</a:t>
            </a:fld>
            <a:endParaRPr lang="en-US" sz="1000" dirty="0">
              <a:solidFill>
                <a:srgbClr val="FFFFFF"/>
              </a:solidFill>
            </a:endParaRPr>
          </a:p>
        </p:txBody>
      </p:sp>
    </p:spTree>
    <p:extLst>
      <p:ext uri="{BB962C8B-B14F-4D97-AF65-F5344CB8AC3E}">
        <p14:creationId xmlns:p14="http://schemas.microsoft.com/office/powerpoint/2010/main" val="262621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Distributed Tracing</a:t>
            </a:r>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20</a:t>
            </a:fld>
            <a:endParaRPr lang="en-US" sz="1000" dirty="0"/>
          </a:p>
        </p:txBody>
      </p:sp>
      <p:pic>
        <p:nvPicPr>
          <p:cNvPr id="7" name="Picture 6"/>
          <p:cNvPicPr>
            <a:picLocks noChangeAspect="1"/>
          </p:cNvPicPr>
          <p:nvPr/>
        </p:nvPicPr>
        <p:blipFill>
          <a:blip r:embed="rId2"/>
          <a:stretch>
            <a:fillRect/>
          </a:stretch>
        </p:blipFill>
        <p:spPr>
          <a:xfrm>
            <a:off x="613832" y="1492369"/>
            <a:ext cx="5226331" cy="3280931"/>
          </a:xfrm>
          <a:prstGeom prst="rect">
            <a:avLst/>
          </a:prstGeom>
          <a:ln>
            <a:solidFill>
              <a:schemeClr val="accent1"/>
            </a:solidFill>
          </a:ln>
        </p:spPr>
      </p:pic>
      <p:pic>
        <p:nvPicPr>
          <p:cNvPr id="2050" name="Picture 2" descr="Distributed Log Tracing -Spring Cloud Sleuth+Zipkin Example - YouTube">
            <a:extLst>
              <a:ext uri="{FF2B5EF4-FFF2-40B4-BE49-F238E27FC236}">
                <a16:creationId xmlns:a16="http://schemas.microsoft.com/office/drawing/2014/main" id="{7925EBB3-C45A-4699-8442-C15E89C058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0" b="8458"/>
          <a:stretch/>
        </p:blipFill>
        <p:spPr bwMode="auto">
          <a:xfrm>
            <a:off x="6349001" y="1492369"/>
            <a:ext cx="5237631" cy="328093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70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39A6"/>
                </a:solidFill>
              </a:rPr>
              <a:t>Splunk vs ELK</a:t>
            </a:r>
          </a:p>
        </p:txBody>
      </p:sp>
      <p:graphicFrame>
        <p:nvGraphicFramePr>
          <p:cNvPr id="7" name="Table 6"/>
          <p:cNvGraphicFramePr>
            <a:graphicFrameLocks noGrp="1"/>
          </p:cNvGraphicFramePr>
          <p:nvPr>
            <p:extLst/>
          </p:nvPr>
        </p:nvGraphicFramePr>
        <p:xfrm>
          <a:off x="1373470" y="1209675"/>
          <a:ext cx="9768006" cy="5120104"/>
        </p:xfrm>
        <a:graphic>
          <a:graphicData uri="http://schemas.openxmlformats.org/drawingml/2006/table">
            <a:tbl>
              <a:tblPr firstRow="1" bandRow="1">
                <a:tableStyleId>{5C22544A-7EE6-4342-B048-85BDC9FD1C3A}</a:tableStyleId>
              </a:tblPr>
              <a:tblGrid>
                <a:gridCol w="2139765">
                  <a:extLst>
                    <a:ext uri="{9D8B030D-6E8A-4147-A177-3AD203B41FA5}">
                      <a16:colId xmlns:a16="http://schemas.microsoft.com/office/drawing/2014/main" val="20000"/>
                    </a:ext>
                  </a:extLst>
                </a:gridCol>
                <a:gridCol w="3767494">
                  <a:extLst>
                    <a:ext uri="{9D8B030D-6E8A-4147-A177-3AD203B41FA5}">
                      <a16:colId xmlns:a16="http://schemas.microsoft.com/office/drawing/2014/main" val="20001"/>
                    </a:ext>
                  </a:extLst>
                </a:gridCol>
                <a:gridCol w="3860747">
                  <a:extLst>
                    <a:ext uri="{9D8B030D-6E8A-4147-A177-3AD203B41FA5}">
                      <a16:colId xmlns:a16="http://schemas.microsoft.com/office/drawing/2014/main" val="1959316272"/>
                    </a:ext>
                  </a:extLst>
                </a:gridCol>
              </a:tblGrid>
              <a:tr h="444084">
                <a:tc>
                  <a:txBody>
                    <a:bodyPr/>
                    <a:lstStyle/>
                    <a:p>
                      <a:endParaRPr lang="en-US" sz="15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dirty="0"/>
                        <a:t>SPLUNK</a:t>
                      </a:r>
                      <a:endParaRPr lang="en-US" sz="15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t>ELK – (KIBANA)</a:t>
                      </a:r>
                      <a:endParaRPr lang="en-US" sz="15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73551">
                <a:tc>
                  <a:txBody>
                    <a:bodyPr/>
                    <a:lstStyle/>
                    <a:p>
                      <a:pPr marL="0" algn="l" defTabSz="914400" rtl="0" eaLnBrk="1" latinLnBrk="0" hangingPunct="1"/>
                      <a:r>
                        <a:rPr lang="en-US" sz="1500" b="1" i="1" kern="1200" dirty="0">
                          <a:solidFill>
                            <a:schemeClr val="dk1"/>
                          </a:solidFill>
                          <a:latin typeface="+mn-lt"/>
                          <a:ea typeface="+mn-ea"/>
                          <a:cs typeface="+mn-cs"/>
                        </a:rPr>
                        <a:t>Performance</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300" dirty="0">
                          <a:latin typeface="+mn-lt"/>
                        </a:rPr>
                        <a:t>It is very powerful</a:t>
                      </a:r>
                      <a:r>
                        <a:rPr lang="en-US" sz="1300" baseline="0" dirty="0">
                          <a:latin typeface="+mn-lt"/>
                        </a:rPr>
                        <a:t> when it comes to data analyzing and processing.</a:t>
                      </a:r>
                      <a:endParaRPr lang="en-US" sz="1300" dirty="0">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a:latin typeface="+mn-lt"/>
                        </a:rPr>
                        <a:t>It</a:t>
                      </a:r>
                      <a:r>
                        <a:rPr lang="en-US" sz="1300" baseline="0" dirty="0">
                          <a:latin typeface="+mn-lt"/>
                        </a:rPr>
                        <a:t> is also fast but when compared to </a:t>
                      </a:r>
                      <a:r>
                        <a:rPr lang="en-US" sz="1300" baseline="0" dirty="0" err="1">
                          <a:latin typeface="+mn-lt"/>
                        </a:rPr>
                        <a:t>Splunk</a:t>
                      </a:r>
                      <a:r>
                        <a:rPr lang="en-US" sz="1300" baseline="0" dirty="0">
                          <a:latin typeface="+mn-lt"/>
                        </a:rPr>
                        <a:t>, not so much.</a:t>
                      </a:r>
                    </a:p>
                    <a:p>
                      <a:pPr algn="l"/>
                      <a:r>
                        <a:rPr lang="en-US" sz="1300" baseline="0" dirty="0">
                          <a:latin typeface="+mn-lt"/>
                        </a:rPr>
                        <a:t>It still has to improve its data retrieving techniques to make it more efficient</a:t>
                      </a:r>
                      <a:endParaRPr lang="en-US" sz="1300" dirty="0">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5756">
                <a:tc>
                  <a:txBody>
                    <a:bodyPr/>
                    <a:lstStyle/>
                    <a:p>
                      <a:pPr marL="0" algn="l" defTabSz="914400" rtl="0" eaLnBrk="1" fontAlgn="b" latinLnBrk="0" hangingPunct="1"/>
                      <a:r>
                        <a:rPr lang="en-US" sz="1500" b="1" i="1" kern="1200" dirty="0">
                          <a:solidFill>
                            <a:schemeClr val="dk1"/>
                          </a:solidFill>
                          <a:latin typeface="+mn-lt"/>
                          <a:ea typeface="+mn-ea"/>
                          <a:cs typeface="+mn-cs"/>
                        </a:rPr>
                        <a:t>Cost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300" kern="1200" dirty="0">
                          <a:solidFill>
                            <a:schemeClr val="dk1"/>
                          </a:solidFill>
                          <a:latin typeface="+mn-lt"/>
                          <a:ea typeface="+mn-ea"/>
                          <a:cs typeface="+mn-cs"/>
                        </a:rPr>
                        <a:t>Licensed</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300" kern="1200" dirty="0">
                          <a:solidFill>
                            <a:schemeClr val="dk1"/>
                          </a:solidFill>
                          <a:latin typeface="+mn-lt"/>
                          <a:ea typeface="+mn-ea"/>
                          <a:cs typeface="+mn-cs"/>
                        </a:rPr>
                        <a:t>It is open source </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5756">
                <a:tc>
                  <a:txBody>
                    <a:bodyPr/>
                    <a:lstStyle/>
                    <a:p>
                      <a:pPr marL="0" algn="l" defTabSz="914400" rtl="0" eaLnBrk="1" fontAlgn="b" latinLnBrk="0" hangingPunct="1"/>
                      <a:r>
                        <a:rPr lang="en-US" sz="1500" b="1" i="1" kern="1200" dirty="0">
                          <a:solidFill>
                            <a:schemeClr val="dk1"/>
                          </a:solidFill>
                          <a:latin typeface="+mn-lt"/>
                          <a:ea typeface="+mn-ea"/>
                          <a:cs typeface="+mn-cs"/>
                        </a:rPr>
                        <a:t>Queries</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300" kern="1200" dirty="0" err="1">
                          <a:solidFill>
                            <a:schemeClr val="dk1"/>
                          </a:solidFill>
                          <a:latin typeface="+mn-lt"/>
                          <a:ea typeface="+mn-ea"/>
                          <a:cs typeface="+mn-cs"/>
                        </a:rPr>
                        <a:t>Splunk</a:t>
                      </a:r>
                      <a:r>
                        <a:rPr lang="en-US" sz="1300" kern="1200" dirty="0">
                          <a:solidFill>
                            <a:schemeClr val="dk1"/>
                          </a:solidFill>
                          <a:latin typeface="+mn-lt"/>
                          <a:ea typeface="+mn-ea"/>
                          <a:cs typeface="+mn-cs"/>
                        </a:rPr>
                        <a:t> Processing Language</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300" kern="1200" dirty="0">
                          <a:solidFill>
                            <a:schemeClr val="dk1"/>
                          </a:solidFill>
                          <a:latin typeface="+mn-lt"/>
                          <a:ea typeface="+mn-ea"/>
                          <a:cs typeface="+mn-cs"/>
                        </a:rPr>
                        <a:t>Apache </a:t>
                      </a:r>
                      <a:r>
                        <a:rPr lang="en-US" sz="1300" kern="1200" dirty="0" err="1">
                          <a:solidFill>
                            <a:schemeClr val="dk1"/>
                          </a:solidFill>
                          <a:latin typeface="+mn-lt"/>
                          <a:ea typeface="+mn-ea"/>
                          <a:cs typeface="+mn-cs"/>
                        </a:rPr>
                        <a:t>Lucene’s</a:t>
                      </a:r>
                      <a:r>
                        <a:rPr lang="en-US" sz="1300" kern="1200" dirty="0">
                          <a:solidFill>
                            <a:schemeClr val="dk1"/>
                          </a:solidFill>
                          <a:latin typeface="+mn-lt"/>
                          <a:ea typeface="+mn-ea"/>
                          <a:cs typeface="+mn-cs"/>
                        </a:rPr>
                        <a:t> query syntax</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77287">
                <a:tc>
                  <a:txBody>
                    <a:bodyPr/>
                    <a:lstStyle/>
                    <a:p>
                      <a:pPr marL="0" algn="l" defTabSz="914400" rtl="0" eaLnBrk="1" fontAlgn="b" latinLnBrk="0" hangingPunct="1"/>
                      <a:r>
                        <a:rPr lang="en-US" sz="1500" b="1" i="1" kern="1200" dirty="0">
                          <a:solidFill>
                            <a:schemeClr val="dk1"/>
                          </a:solidFill>
                          <a:latin typeface="+mn-lt"/>
                          <a:ea typeface="+mn-ea"/>
                          <a:cs typeface="+mn-cs"/>
                        </a:rPr>
                        <a:t>Visualization</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300" kern="1200" dirty="0">
                          <a:solidFill>
                            <a:schemeClr val="dk1"/>
                          </a:solidFill>
                          <a:latin typeface="+mn-lt"/>
                          <a:ea typeface="+mn-ea"/>
                          <a:cs typeface="+mn-cs"/>
                        </a:rPr>
                        <a:t>Spunk is not as interactive as Kibana but provides dashboard for log analysis.</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300" kern="1200" dirty="0">
                          <a:solidFill>
                            <a:schemeClr val="dk1"/>
                          </a:solidFill>
                          <a:latin typeface="+mn-lt"/>
                          <a:ea typeface="+mn-ea"/>
                          <a:cs typeface="+mn-cs"/>
                        </a:rPr>
                        <a:t>Kibana is highly interactive and possesses</a:t>
                      </a:r>
                      <a:r>
                        <a:rPr lang="en-US" sz="1300" kern="1200" baseline="0" dirty="0">
                          <a:solidFill>
                            <a:schemeClr val="dk1"/>
                          </a:solidFill>
                          <a:latin typeface="+mn-lt"/>
                          <a:ea typeface="+mn-ea"/>
                          <a:cs typeface="+mn-cs"/>
                        </a:rPr>
                        <a:t> </a:t>
                      </a:r>
                      <a:r>
                        <a:rPr lang="en-US" sz="1300" kern="1200" dirty="0">
                          <a:solidFill>
                            <a:schemeClr val="dk1"/>
                          </a:solidFill>
                          <a:latin typeface="+mn-lt"/>
                          <a:ea typeface="+mn-ea"/>
                          <a:cs typeface="+mn-cs"/>
                        </a:rPr>
                        <a:t>a very user friendly UI. </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173551">
                <a:tc>
                  <a:txBody>
                    <a:bodyPr/>
                    <a:lstStyle/>
                    <a:p>
                      <a:pPr marL="0" algn="l" defTabSz="914400" rtl="0" eaLnBrk="1" fontAlgn="b" latinLnBrk="0" hangingPunct="1"/>
                      <a:r>
                        <a:rPr lang="en-US" sz="1500" b="1" i="1" kern="1200" dirty="0">
                          <a:solidFill>
                            <a:schemeClr val="dk1"/>
                          </a:solidFill>
                          <a:latin typeface="+mn-lt"/>
                          <a:ea typeface="+mn-ea"/>
                          <a:cs typeface="+mn-cs"/>
                        </a:rPr>
                        <a:t>Formats</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r>
                        <a:rPr lang="en-US" sz="1300" kern="1200" dirty="0">
                          <a:solidFill>
                            <a:schemeClr val="dk1"/>
                          </a:solidFill>
                          <a:latin typeface="+mn-lt"/>
                          <a:ea typeface="+mn-ea"/>
                          <a:cs typeface="+mn-cs"/>
                        </a:rPr>
                        <a:t>It allows in any format JSON, CSV</a:t>
                      </a:r>
                      <a:r>
                        <a:rPr lang="en-US" sz="1300" kern="1200" baseline="0" dirty="0">
                          <a:solidFill>
                            <a:schemeClr val="dk1"/>
                          </a:solidFill>
                          <a:latin typeface="+mn-lt"/>
                          <a:ea typeface="+mn-ea"/>
                          <a:cs typeface="+mn-cs"/>
                        </a:rPr>
                        <a:t> etc…</a:t>
                      </a:r>
                      <a:endParaRPr lang="en-US" sz="1300" kern="1200" dirty="0">
                        <a:solidFill>
                          <a:schemeClr val="dk1"/>
                        </a:solidFill>
                        <a:latin typeface="+mn-lt"/>
                        <a:ea typeface="+mn-ea"/>
                        <a:cs typeface="+mn-cs"/>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300" kern="1200" dirty="0">
                          <a:solidFill>
                            <a:schemeClr val="dk1"/>
                          </a:solidFill>
                          <a:latin typeface="+mn-lt"/>
                          <a:ea typeface="+mn-ea"/>
                          <a:cs typeface="+mn-cs"/>
                        </a:rPr>
                        <a:t>It allows data formats like JSON.</a:t>
                      </a:r>
                    </a:p>
                    <a:p>
                      <a:pPr marL="0" algn="l" defTabSz="914400" rtl="0" eaLnBrk="1" fontAlgn="b" latinLnBrk="0" hangingPunct="1"/>
                      <a:r>
                        <a:rPr lang="en-US" sz="1300" kern="1200" dirty="0">
                          <a:solidFill>
                            <a:schemeClr val="dk1"/>
                          </a:solidFill>
                          <a:latin typeface="+mn-lt"/>
                          <a:ea typeface="+mn-ea"/>
                          <a:cs typeface="+mn-cs"/>
                        </a:rPr>
                        <a:t>Unlike </a:t>
                      </a:r>
                      <a:r>
                        <a:rPr lang="en-US" sz="1300" kern="1200" dirty="0" err="1">
                          <a:solidFill>
                            <a:schemeClr val="dk1"/>
                          </a:solidFill>
                          <a:latin typeface="+mn-lt"/>
                          <a:ea typeface="+mn-ea"/>
                          <a:cs typeface="+mn-cs"/>
                        </a:rPr>
                        <a:t>Splunk</a:t>
                      </a:r>
                      <a:r>
                        <a:rPr lang="en-US" sz="1300" kern="1200" dirty="0">
                          <a:solidFill>
                            <a:schemeClr val="dk1"/>
                          </a:solidFill>
                          <a:latin typeface="+mn-lt"/>
                          <a:ea typeface="+mn-ea"/>
                          <a:cs typeface="+mn-cs"/>
                        </a:rPr>
                        <a:t> it does not allow all kinds of data but it can be integrated with 3rd party to send the data in desired format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40119">
                <a:tc>
                  <a:txBody>
                    <a:bodyPr/>
                    <a:lstStyle/>
                    <a:p>
                      <a:pPr marL="0" algn="l" defTabSz="914400" rtl="0" eaLnBrk="1" fontAlgn="b" latinLnBrk="0" hangingPunct="1"/>
                      <a:r>
                        <a:rPr lang="en-US" sz="1500" b="1" i="1" kern="1200" dirty="0">
                          <a:solidFill>
                            <a:schemeClr val="dk1"/>
                          </a:solidFill>
                          <a:latin typeface="+mn-lt"/>
                          <a:ea typeface="+mn-ea"/>
                          <a:cs typeface="+mn-cs"/>
                        </a:rPr>
                        <a:t>Data Collection </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300" kern="1200" dirty="0" err="1">
                          <a:solidFill>
                            <a:schemeClr val="dk1"/>
                          </a:solidFill>
                          <a:latin typeface="+mn-lt"/>
                          <a:ea typeface="+mn-ea"/>
                          <a:cs typeface="+mn-cs"/>
                        </a:rPr>
                        <a:t>Splunk</a:t>
                      </a:r>
                      <a:r>
                        <a:rPr lang="en-US" sz="1300" kern="1200" dirty="0">
                          <a:solidFill>
                            <a:schemeClr val="dk1"/>
                          </a:solidFill>
                          <a:latin typeface="+mn-lt"/>
                          <a:ea typeface="+mn-ea"/>
                          <a:cs typeface="+mn-cs"/>
                        </a:rPr>
                        <a:t> Universal forwarder</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300" kern="1200" dirty="0" err="1">
                          <a:solidFill>
                            <a:schemeClr val="dk1"/>
                          </a:solidFill>
                          <a:latin typeface="+mn-lt"/>
                          <a:ea typeface="+mn-ea"/>
                          <a:cs typeface="+mn-cs"/>
                        </a:rPr>
                        <a:t>Logstash</a:t>
                      </a:r>
                      <a:r>
                        <a:rPr lang="en-US" sz="1300" kern="1200" dirty="0">
                          <a:solidFill>
                            <a:schemeClr val="dk1"/>
                          </a:solidFill>
                          <a:latin typeface="+mn-lt"/>
                          <a:ea typeface="+mn-ea"/>
                          <a:cs typeface="+mn-cs"/>
                        </a:rPr>
                        <a:t>, </a:t>
                      </a:r>
                      <a:r>
                        <a:rPr lang="en-US" sz="1300" kern="1200" dirty="0" err="1">
                          <a:solidFill>
                            <a:schemeClr val="dk1"/>
                          </a:solidFill>
                          <a:latin typeface="+mn-lt"/>
                          <a:ea typeface="+mn-ea"/>
                          <a:cs typeface="+mn-cs"/>
                        </a:rPr>
                        <a:t>Filebeat</a:t>
                      </a:r>
                      <a:endParaRPr lang="en-US" sz="1300" kern="1200" dirty="0">
                        <a:solidFill>
                          <a:schemeClr val="dk1"/>
                        </a:solidFill>
                        <a:latin typeface="+mn-lt"/>
                        <a:ea typeface="+mn-ea"/>
                        <a:cs typeface="+mn-cs"/>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6619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125B8D5-37A2-494D-B38A-C2A11BB48BC7}"/>
              </a:ext>
            </a:extLst>
          </p:cNvPr>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22</a:t>
            </a:fld>
            <a:endParaRPr lang="en-US" sz="1000" dirty="0"/>
          </a:p>
        </p:txBody>
      </p:sp>
      <p:sp>
        <p:nvSpPr>
          <p:cNvPr id="8" name="Title 1">
            <a:extLst>
              <a:ext uri="{FF2B5EF4-FFF2-40B4-BE49-F238E27FC236}">
                <a16:creationId xmlns:a16="http://schemas.microsoft.com/office/drawing/2014/main" id="{F09207F1-0522-492E-A67E-16058B216735}"/>
              </a:ext>
            </a:extLst>
          </p:cNvPr>
          <p:cNvSpPr>
            <a:spLocks noGrp="1"/>
          </p:cNvSpPr>
          <p:nvPr>
            <p:ph type="title"/>
          </p:nvPr>
        </p:nvSpPr>
        <p:spPr>
          <a:xfrm>
            <a:off x="613833" y="356617"/>
            <a:ext cx="10972800" cy="378565"/>
          </a:xfrm>
        </p:spPr>
        <p:txBody>
          <a:bodyPr/>
          <a:lstStyle/>
          <a:p>
            <a:r>
              <a:rPr lang="en-US" dirty="0"/>
              <a:t>Why Splunk?</a:t>
            </a:r>
          </a:p>
        </p:txBody>
      </p:sp>
      <p:graphicFrame>
        <p:nvGraphicFramePr>
          <p:cNvPr id="2" name="Diagram 1"/>
          <p:cNvGraphicFramePr/>
          <p:nvPr>
            <p:extLst>
              <p:ext uri="{D42A27DB-BD31-4B8C-83A1-F6EECF244321}">
                <p14:modId xmlns:p14="http://schemas.microsoft.com/office/powerpoint/2010/main" val="2082488343"/>
              </p:ext>
            </p:extLst>
          </p:nvPr>
        </p:nvGraphicFramePr>
        <p:xfrm>
          <a:off x="2036233" y="1286850"/>
          <a:ext cx="8128000" cy="4087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496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err="1"/>
              <a:t>Splunk</a:t>
            </a:r>
            <a:r>
              <a:rPr lang="en-US" dirty="0"/>
              <a:t> Implementation</a:t>
            </a:r>
          </a:p>
        </p:txBody>
      </p:sp>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23</a:t>
            </a:fld>
            <a:endParaRPr lang="en-US" sz="1000" dirty="0"/>
          </a:p>
        </p:txBody>
      </p:sp>
      <p:sp>
        <p:nvSpPr>
          <p:cNvPr id="5" name="Cloud Callout 4"/>
          <p:cNvSpPr/>
          <p:nvPr/>
        </p:nvSpPr>
        <p:spPr>
          <a:xfrm>
            <a:off x="2863581" y="800990"/>
            <a:ext cx="6619586" cy="3092285"/>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Content Placeholder 2"/>
          <p:cNvSpPr txBox="1">
            <a:spLocks/>
          </p:cNvSpPr>
          <p:nvPr/>
        </p:nvSpPr>
        <p:spPr>
          <a:xfrm>
            <a:off x="2246044" y="1066255"/>
            <a:ext cx="8229600" cy="1384995"/>
          </a:xfrm>
          <a:prstGeom prst="rect">
            <a:avLst/>
          </a:prstGeom>
        </p:spPr>
        <p:txBody>
          <a:bodyPr/>
          <a:lst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a:lstStyle>
          <a:p>
            <a:endParaRPr lang="en-US" kern="0"/>
          </a:p>
          <a:p>
            <a:endParaRPr lang="en-US" kern="0"/>
          </a:p>
          <a:p>
            <a:endParaRPr lang="en-US" kern="0"/>
          </a:p>
          <a:p>
            <a:endParaRPr lang="en-US" kern="0" dirty="0"/>
          </a:p>
        </p:txBody>
      </p:sp>
      <p:sp>
        <p:nvSpPr>
          <p:cNvPr id="7" name="Rectangle 6"/>
          <p:cNvSpPr/>
          <p:nvPr/>
        </p:nvSpPr>
        <p:spPr>
          <a:xfrm>
            <a:off x="3446828" y="1601492"/>
            <a:ext cx="1501140" cy="365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dirty="0"/>
              <a:t>Measurement Service</a:t>
            </a:r>
          </a:p>
        </p:txBody>
      </p:sp>
      <p:sp>
        <p:nvSpPr>
          <p:cNvPr id="8" name="Rectangle 7"/>
          <p:cNvSpPr/>
          <p:nvPr/>
        </p:nvSpPr>
        <p:spPr>
          <a:xfrm>
            <a:off x="7157768" y="1584416"/>
            <a:ext cx="1501140" cy="365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dirty="0"/>
              <a:t>Test Plan Module Service</a:t>
            </a:r>
          </a:p>
        </p:txBody>
      </p:sp>
      <p:sp>
        <p:nvSpPr>
          <p:cNvPr id="9" name="Rectangle 8"/>
          <p:cNvSpPr/>
          <p:nvPr/>
        </p:nvSpPr>
        <p:spPr>
          <a:xfrm>
            <a:off x="4997756" y="4686818"/>
            <a:ext cx="2038842" cy="3657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err="1"/>
              <a:t>Splunk</a:t>
            </a:r>
            <a:r>
              <a:rPr lang="en-US" sz="1000" b="1" dirty="0"/>
              <a:t> </a:t>
            </a:r>
            <a:r>
              <a:rPr lang="en-US" sz="1000" b="1" dirty="0" err="1"/>
              <a:t>Firehose</a:t>
            </a:r>
            <a:r>
              <a:rPr lang="en-US" sz="1000" b="1" dirty="0"/>
              <a:t> Nozzle</a:t>
            </a:r>
          </a:p>
        </p:txBody>
      </p:sp>
      <p:sp>
        <p:nvSpPr>
          <p:cNvPr id="10" name="Rectangle 9"/>
          <p:cNvSpPr/>
          <p:nvPr/>
        </p:nvSpPr>
        <p:spPr>
          <a:xfrm>
            <a:off x="5466128" y="5846122"/>
            <a:ext cx="1104900" cy="3657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err="1"/>
              <a:t>Splunk</a:t>
            </a:r>
            <a:r>
              <a:rPr lang="en-US" sz="1000" b="1" dirty="0"/>
              <a:t> Forwarder </a:t>
            </a:r>
          </a:p>
        </p:txBody>
      </p:sp>
      <p:sp>
        <p:nvSpPr>
          <p:cNvPr id="11" name="Rectangle 10"/>
          <p:cNvSpPr/>
          <p:nvPr/>
        </p:nvSpPr>
        <p:spPr>
          <a:xfrm>
            <a:off x="7626081" y="5849961"/>
            <a:ext cx="1104900" cy="3657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err="1"/>
              <a:t>Splunk</a:t>
            </a:r>
            <a:r>
              <a:rPr lang="en-US" sz="1000" b="1" dirty="0"/>
              <a:t> Enterprise</a:t>
            </a:r>
          </a:p>
        </p:txBody>
      </p:sp>
      <p:cxnSp>
        <p:nvCxnSpPr>
          <p:cNvPr id="12" name="Straight Arrow Connector 11"/>
          <p:cNvCxnSpPr>
            <a:stCxn id="9" idx="2"/>
            <a:endCxn id="10" idx="0"/>
          </p:cNvCxnSpPr>
          <p:nvPr/>
        </p:nvCxnSpPr>
        <p:spPr>
          <a:xfrm>
            <a:off x="6017177" y="5052578"/>
            <a:ext cx="1401" cy="79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195803" y="4586977"/>
            <a:ext cx="3070356" cy="565493"/>
          </a:xfrm>
          <a:prstGeom prst="rect">
            <a:avLst/>
          </a:prstGeom>
          <a:noFill/>
        </p:spPr>
        <p:txBody>
          <a:bodyPr wrap="square" lIns="91440" tIns="45720" rIns="91440" bIns="45720">
            <a:spAutoFit/>
          </a:bodyPr>
          <a:lstStyle/>
          <a:p>
            <a:r>
              <a:rPr lang="en-US" sz="1000" dirty="0">
                <a:ln w="0"/>
                <a:effectLst>
                  <a:outerShdw blurRad="38100" dist="19050" dir="2700000" algn="tl" rotWithShape="0">
                    <a:schemeClr val="dk1">
                      <a:alpha val="40000"/>
                    </a:schemeClr>
                  </a:outerShdw>
                </a:effectLst>
              </a:rPr>
              <a:t>Collects events from the PCF </a:t>
            </a:r>
            <a:r>
              <a:rPr lang="en-US" sz="1000" dirty="0" err="1">
                <a:ln w="0"/>
                <a:effectLst>
                  <a:outerShdw blurRad="38100" dist="19050" dir="2700000" algn="tl" rotWithShape="0">
                    <a:schemeClr val="dk1">
                      <a:alpha val="40000"/>
                    </a:schemeClr>
                  </a:outerShdw>
                </a:effectLst>
              </a:rPr>
              <a:t>Loggregator</a:t>
            </a:r>
            <a:r>
              <a:rPr lang="en-US" sz="1000" dirty="0">
                <a:ln w="0"/>
                <a:effectLst>
                  <a:outerShdw blurRad="38100" dist="19050" dir="2700000" algn="tl" rotWithShape="0">
                    <a:schemeClr val="dk1">
                      <a:alpha val="40000"/>
                    </a:schemeClr>
                  </a:outerShdw>
                </a:effectLst>
              </a:rPr>
              <a:t> endpoint and streams them to </a:t>
            </a:r>
            <a:r>
              <a:rPr lang="en-US" sz="1000" dirty="0" err="1">
                <a:ln w="0"/>
                <a:effectLst>
                  <a:outerShdw blurRad="38100" dist="19050" dir="2700000" algn="tl" rotWithShape="0">
                    <a:schemeClr val="dk1">
                      <a:alpha val="40000"/>
                    </a:schemeClr>
                  </a:outerShdw>
                </a:effectLst>
              </a:rPr>
              <a:t>Splunk</a:t>
            </a:r>
            <a:r>
              <a:rPr lang="en-US" sz="1000" dirty="0">
                <a:ln w="0"/>
                <a:effectLst>
                  <a:outerShdw blurRad="38100" dist="19050" dir="2700000" algn="tl" rotWithShape="0">
                    <a:schemeClr val="dk1">
                      <a:alpha val="40000"/>
                    </a:schemeClr>
                  </a:outerShdw>
                </a:effectLst>
              </a:rPr>
              <a:t> via HTTP event collector</a:t>
            </a:r>
          </a:p>
        </p:txBody>
      </p:sp>
      <p:sp>
        <p:nvSpPr>
          <p:cNvPr id="14" name="Rectangle 13"/>
          <p:cNvSpPr/>
          <p:nvPr/>
        </p:nvSpPr>
        <p:spPr>
          <a:xfrm>
            <a:off x="7293311" y="6271651"/>
            <a:ext cx="1877120" cy="246221"/>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Visualization of logs</a:t>
            </a:r>
          </a:p>
        </p:txBody>
      </p:sp>
      <p:sp>
        <p:nvSpPr>
          <p:cNvPr id="15" name="Rectangle 14"/>
          <p:cNvSpPr/>
          <p:nvPr/>
        </p:nvSpPr>
        <p:spPr>
          <a:xfrm>
            <a:off x="2283161" y="2052071"/>
            <a:ext cx="1877120" cy="246221"/>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Logs with Spring cloud sleuth</a:t>
            </a:r>
          </a:p>
        </p:txBody>
      </p:sp>
      <p:sp>
        <p:nvSpPr>
          <p:cNvPr id="16" name="Rectangle 15"/>
          <p:cNvSpPr/>
          <p:nvPr/>
        </p:nvSpPr>
        <p:spPr>
          <a:xfrm>
            <a:off x="7908338" y="2038256"/>
            <a:ext cx="1877120" cy="246221"/>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Logs with Spring cloud sleuth</a:t>
            </a:r>
          </a:p>
        </p:txBody>
      </p:sp>
      <p:sp>
        <p:nvSpPr>
          <p:cNvPr id="17" name="Rectangle 16"/>
          <p:cNvSpPr/>
          <p:nvPr/>
        </p:nvSpPr>
        <p:spPr>
          <a:xfrm>
            <a:off x="5280649" y="1591111"/>
            <a:ext cx="1501140" cy="365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dirty="0"/>
              <a:t>Network Configuration Service</a:t>
            </a:r>
          </a:p>
        </p:txBody>
      </p:sp>
      <p:sp>
        <p:nvSpPr>
          <p:cNvPr id="18" name="Flowchart: Direct Access Storage 17"/>
          <p:cNvSpPr/>
          <p:nvPr/>
        </p:nvSpPr>
        <p:spPr>
          <a:xfrm>
            <a:off x="5012246" y="3214362"/>
            <a:ext cx="2038841" cy="305534"/>
          </a:xfrm>
          <a:prstGeom prst="flowChartMagneticDrum">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err="1"/>
              <a:t>Loggregator</a:t>
            </a:r>
            <a:endParaRPr lang="en-US" sz="1000" b="1" dirty="0"/>
          </a:p>
        </p:txBody>
      </p:sp>
      <p:cxnSp>
        <p:nvCxnSpPr>
          <p:cNvPr id="19" name="Elbow Connector 18"/>
          <p:cNvCxnSpPr>
            <a:stCxn id="7" idx="2"/>
            <a:endCxn id="18" idx="0"/>
          </p:cNvCxnSpPr>
          <p:nvPr/>
        </p:nvCxnSpPr>
        <p:spPr>
          <a:xfrm rot="16200000" flipH="1">
            <a:off x="4490977" y="1673672"/>
            <a:ext cx="1247110" cy="18342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2"/>
            <a:endCxn id="18" idx="0"/>
          </p:cNvCxnSpPr>
          <p:nvPr/>
        </p:nvCxnSpPr>
        <p:spPr>
          <a:xfrm rot="5400000">
            <a:off x="6337910" y="1643934"/>
            <a:ext cx="1264186" cy="18766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8" idx="0"/>
          </p:cNvCxnSpPr>
          <p:nvPr/>
        </p:nvCxnSpPr>
        <p:spPr>
          <a:xfrm>
            <a:off x="6031219" y="1956871"/>
            <a:ext cx="448" cy="1257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a:endCxn id="9" idx="0"/>
          </p:cNvCxnSpPr>
          <p:nvPr/>
        </p:nvCxnSpPr>
        <p:spPr>
          <a:xfrm flipH="1">
            <a:off x="6017177" y="3519896"/>
            <a:ext cx="14490" cy="1166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66128" y="4006059"/>
            <a:ext cx="1877120" cy="246221"/>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Log Stream</a:t>
            </a:r>
          </a:p>
        </p:txBody>
      </p:sp>
      <p:cxnSp>
        <p:nvCxnSpPr>
          <p:cNvPr id="24" name="Straight Arrow Connector 23"/>
          <p:cNvCxnSpPr>
            <a:stCxn id="10" idx="3"/>
            <a:endCxn id="11" idx="1"/>
          </p:cNvCxnSpPr>
          <p:nvPr/>
        </p:nvCxnSpPr>
        <p:spPr>
          <a:xfrm>
            <a:off x="6571028" y="6029002"/>
            <a:ext cx="1055053" cy="3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343208" y="5846122"/>
            <a:ext cx="1104900" cy="3657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a:t>Zipkin</a:t>
            </a:r>
          </a:p>
        </p:txBody>
      </p:sp>
      <p:cxnSp>
        <p:nvCxnSpPr>
          <p:cNvPr id="33" name="Elbow Connector 32"/>
          <p:cNvCxnSpPr>
            <a:endCxn id="25" idx="0"/>
          </p:cNvCxnSpPr>
          <p:nvPr/>
        </p:nvCxnSpPr>
        <p:spPr>
          <a:xfrm rot="5400000">
            <a:off x="3334487" y="3149389"/>
            <a:ext cx="3257905" cy="2135561"/>
          </a:xfrm>
          <a:prstGeom prst="bentConnector3">
            <a:avLst>
              <a:gd name="adj1" fmla="val 1265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51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Security</a:t>
            </a:r>
          </a:p>
        </p:txBody>
      </p:sp>
      <p:sp>
        <p:nvSpPr>
          <p:cNvPr id="3" name="Subtitle 2"/>
          <p:cNvSpPr>
            <a:spLocks noGrp="1"/>
          </p:cNvSpPr>
          <p:nvPr>
            <p:ph type="subTitle" sz="quarter" idx="1"/>
          </p:nvPr>
        </p:nvSpPr>
        <p:spPr/>
        <p:txBody>
          <a:bodyPr/>
          <a:lstStyle/>
          <a:p>
            <a:r>
              <a:rPr lang="en-US" dirty="0"/>
              <a:t>Authorization and Authentication</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24</a:t>
            </a:fld>
            <a:endParaRPr lang="en-US" sz="1000" dirty="0"/>
          </a:p>
        </p:txBody>
      </p:sp>
      <p:sp>
        <p:nvSpPr>
          <p:cNvPr id="6" name="Subtitle 2"/>
          <p:cNvSpPr txBox="1">
            <a:spLocks/>
          </p:cNvSpPr>
          <p:nvPr/>
        </p:nvSpPr>
        <p:spPr bwMode="auto">
          <a:xfrm>
            <a:off x="609600" y="5054286"/>
            <a:ext cx="11002433" cy="38779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lgn="l" defTabSz="820738" rtl="0" eaLnBrk="1" fontAlgn="base" hangingPunct="1">
              <a:lnSpc>
                <a:spcPct val="90000"/>
              </a:lnSpc>
              <a:spcBef>
                <a:spcPct val="30000"/>
              </a:spcBef>
              <a:spcAft>
                <a:spcPct val="0"/>
              </a:spcAft>
              <a:buClr>
                <a:schemeClr val="tx2"/>
              </a:buClr>
              <a:buFontTx/>
              <a:buNone/>
              <a:defRPr sz="2800" b="0">
                <a:solidFill>
                  <a:schemeClr val="bg1"/>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a:lstStyle>
          <a:p>
            <a:r>
              <a:rPr lang="en-US" kern="0" dirty="0"/>
              <a:t>Gopinath and Mercy</a:t>
            </a:r>
          </a:p>
        </p:txBody>
      </p:sp>
    </p:spTree>
    <p:extLst>
      <p:ext uri="{BB962C8B-B14F-4D97-AF65-F5344CB8AC3E}">
        <p14:creationId xmlns:p14="http://schemas.microsoft.com/office/powerpoint/2010/main" val="36830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25</a:t>
            </a:fld>
            <a:endParaRPr lang="en-US" sz="1000" dirty="0"/>
          </a:p>
        </p:txBody>
      </p:sp>
      <p:graphicFrame>
        <p:nvGraphicFramePr>
          <p:cNvPr id="7" name="Content Placeholder 16"/>
          <p:cNvGraphicFramePr>
            <a:graphicFrameLocks/>
          </p:cNvGraphicFramePr>
          <p:nvPr>
            <p:extLst/>
          </p:nvPr>
        </p:nvGraphicFramePr>
        <p:xfrm>
          <a:off x="613833" y="958047"/>
          <a:ext cx="10709163" cy="3918108"/>
        </p:xfrm>
        <a:graphic>
          <a:graphicData uri="http://schemas.openxmlformats.org/drawingml/2006/table">
            <a:tbl>
              <a:tblPr firstRow="1" bandRow="1">
                <a:tableStyleId>{5C22544A-7EE6-4342-B048-85BDC9FD1C3A}</a:tableStyleId>
              </a:tblPr>
              <a:tblGrid>
                <a:gridCol w="1545085">
                  <a:extLst>
                    <a:ext uri="{9D8B030D-6E8A-4147-A177-3AD203B41FA5}">
                      <a16:colId xmlns:a16="http://schemas.microsoft.com/office/drawing/2014/main" val="20000"/>
                    </a:ext>
                  </a:extLst>
                </a:gridCol>
                <a:gridCol w="2179618">
                  <a:extLst>
                    <a:ext uri="{9D8B030D-6E8A-4147-A177-3AD203B41FA5}">
                      <a16:colId xmlns:a16="http://schemas.microsoft.com/office/drawing/2014/main" val="20001"/>
                    </a:ext>
                  </a:extLst>
                </a:gridCol>
                <a:gridCol w="2334638">
                  <a:extLst>
                    <a:ext uri="{9D8B030D-6E8A-4147-A177-3AD203B41FA5}">
                      <a16:colId xmlns:a16="http://schemas.microsoft.com/office/drawing/2014/main" val="20002"/>
                    </a:ext>
                  </a:extLst>
                </a:gridCol>
                <a:gridCol w="2334639">
                  <a:extLst>
                    <a:ext uri="{9D8B030D-6E8A-4147-A177-3AD203B41FA5}">
                      <a16:colId xmlns:a16="http://schemas.microsoft.com/office/drawing/2014/main" val="20003"/>
                    </a:ext>
                  </a:extLst>
                </a:gridCol>
                <a:gridCol w="2315183">
                  <a:extLst>
                    <a:ext uri="{9D8B030D-6E8A-4147-A177-3AD203B41FA5}">
                      <a16:colId xmlns:a16="http://schemas.microsoft.com/office/drawing/2014/main" val="20004"/>
                    </a:ext>
                  </a:extLst>
                </a:gridCol>
              </a:tblGrid>
              <a:tr h="1017890">
                <a:tc rowSpan="4">
                  <a:txBody>
                    <a:bodyPr/>
                    <a:lstStyle/>
                    <a:p>
                      <a:pPr marL="0" algn="ctr" defTabSz="914400" rtl="0" eaLnBrk="1" latinLnBrk="0" hangingPunct="1"/>
                      <a:r>
                        <a:rPr lang="en-US" sz="2500" b="1" kern="1200" dirty="0">
                          <a:solidFill>
                            <a:schemeClr val="dk1"/>
                          </a:solidFill>
                          <a:latin typeface="+mn-lt"/>
                          <a:ea typeface="+mn-ea"/>
                          <a:cs typeface="+mn-cs"/>
                        </a:rPr>
                        <a:t>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i="1" dirty="0">
                          <a:latin typeface="+mn-lt"/>
                        </a:rPr>
                        <a:t>Topic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kern="1200" dirty="0">
                          <a:solidFill>
                            <a:schemeClr val="lt1"/>
                          </a:solidFill>
                          <a:effectLst/>
                          <a:latin typeface="+mn-lt"/>
                          <a:ea typeface="+mn-ea"/>
                          <a:cs typeface="+mn-cs"/>
                        </a:rPr>
                        <a:t>Approach1</a:t>
                      </a:r>
                      <a:endParaRPr lang="en-US" sz="2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kern="1200" dirty="0">
                          <a:solidFill>
                            <a:schemeClr val="lt1"/>
                          </a:solidFill>
                          <a:effectLst/>
                          <a:latin typeface="+mn-lt"/>
                          <a:ea typeface="+mn-ea"/>
                          <a:cs typeface="+mn-cs"/>
                        </a:rPr>
                        <a:t>Approch2</a:t>
                      </a:r>
                      <a:endParaRPr lang="en-US" sz="2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kern="1200" dirty="0">
                          <a:solidFill>
                            <a:schemeClr val="lt1"/>
                          </a:solidFill>
                          <a:effectLst/>
                          <a:latin typeface="+mn-lt"/>
                          <a:ea typeface="+mn-ea"/>
                          <a:cs typeface="+mn-cs"/>
                        </a:rPr>
                        <a:t>Approach 3</a:t>
                      </a:r>
                    </a:p>
                    <a:p>
                      <a:pPr algn="ctr"/>
                      <a:r>
                        <a:rPr lang="en-US" sz="2200" b="1" kern="1200" dirty="0">
                          <a:solidFill>
                            <a:schemeClr val="lt1"/>
                          </a:solidFill>
                          <a:effectLst/>
                          <a:latin typeface="+mn-lt"/>
                          <a:ea typeface="+mn-ea"/>
                          <a:cs typeface="+mn-cs"/>
                        </a:rPr>
                        <a:t>(PCF)</a:t>
                      </a:r>
                      <a:endParaRPr lang="en-US" sz="2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64438">
                <a:tc vMerge="1">
                  <a:txBody>
                    <a:bodyPr/>
                    <a:lstStyle/>
                    <a:p>
                      <a:pPr marL="0" algn="ctr" defTabSz="914400" rtl="0" eaLnBrk="1" latinLnBrk="0" hangingPunct="1"/>
                      <a:endParaRPr lang="en-US" sz="25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i="1" kern="1200" dirty="0">
                          <a:solidFill>
                            <a:schemeClr val="dk1"/>
                          </a:solidFill>
                          <a:latin typeface="+mn-lt"/>
                          <a:ea typeface="+mn-ea"/>
                          <a:cs typeface="+mn-cs"/>
                        </a:rPr>
                        <a:t>Authentication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500" kern="1200" dirty="0">
                          <a:solidFill>
                            <a:schemeClr val="dk1"/>
                          </a:solidFill>
                          <a:highlight>
                            <a:srgbClr val="FFFF00"/>
                          </a:highlight>
                          <a:latin typeface="+mn-lt"/>
                          <a:ea typeface="+mn-ea"/>
                          <a:cs typeface="+mn-cs"/>
                        </a:rPr>
                        <a:t>WSSO 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500" kern="1200" dirty="0">
                          <a:solidFill>
                            <a:schemeClr val="dk1"/>
                          </a:solidFill>
                          <a:latin typeface="+mn-lt"/>
                          <a:ea typeface="+mn-ea"/>
                          <a:cs typeface="+mn-cs"/>
                        </a:rPr>
                        <a:t>PCF SSO Tile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15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17890">
                <a:tc vMerge="1">
                  <a:txBody>
                    <a:bodyPr/>
                    <a:lstStyle/>
                    <a:p>
                      <a:pPr marL="0" algn="l" defTabSz="914400" rtl="0" eaLnBrk="1" latinLnBrk="0" hangingPunct="1"/>
                      <a:endParaRPr lang="en-US" sz="12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2000" i="1" kern="1200" dirty="0">
                          <a:solidFill>
                            <a:schemeClr val="dk1"/>
                          </a:solidFill>
                          <a:latin typeface="+mn-lt"/>
                          <a:ea typeface="+mn-ea"/>
                          <a:cs typeface="+mn-cs"/>
                        </a:rPr>
                        <a:t>Gateway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500" kern="1200" dirty="0">
                          <a:solidFill>
                            <a:schemeClr val="dk1"/>
                          </a:solidFill>
                          <a:latin typeface="+mn-lt"/>
                          <a:ea typeface="+mn-ea"/>
                          <a:cs typeface="+mn-cs"/>
                        </a:rPr>
                        <a:t>IBM API Connect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latin typeface="+mn-lt"/>
                          <a:ea typeface="+mn-ea"/>
                          <a:cs typeface="+mn-cs"/>
                        </a:rPr>
                        <a:t>UDAL Gateway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500" kern="1200" dirty="0">
                          <a:solidFill>
                            <a:schemeClr val="dk1"/>
                          </a:solidFill>
                          <a:highlight>
                            <a:srgbClr val="FFFF00"/>
                          </a:highlight>
                          <a:latin typeface="+mn-lt"/>
                          <a:ea typeface="+mn-ea"/>
                          <a:cs typeface="+mn-cs"/>
                        </a:rPr>
                        <a:t>PCF Gateway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17890">
                <a:tc vMerge="1">
                  <a:txBody>
                    <a:bodyPr/>
                    <a:lstStyle/>
                    <a:p>
                      <a:endParaRPr lang="en-US" sz="12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i="1" baseline="0" dirty="0">
                          <a:latin typeface="+mn-lt"/>
                        </a:rPr>
                        <a:t>Service – Service</a:t>
                      </a:r>
                      <a:endParaRPr lang="en-US" sz="2000" i="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rgbClr val="000000"/>
                          </a:solidFill>
                          <a:effectLst/>
                          <a:highlight>
                            <a:srgbClr val="FFFF00"/>
                          </a:highlight>
                          <a:latin typeface="+mn-lt"/>
                          <a:ea typeface="Calibri" panose="020F0502020204030204" pitchFamily="34" charset="0"/>
                        </a:rPr>
                        <a:t>Certificate based </a:t>
                      </a:r>
                      <a:endParaRPr lang="en-US" sz="1500" dirty="0">
                        <a:highlight>
                          <a:srgbClr val="FFFF00"/>
                        </a:highligh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500" dirty="0">
                          <a:effectLst/>
                          <a:latin typeface="+mn-lt"/>
                          <a:ea typeface="Calibri" panose="020F0502020204030204" pitchFamily="34" charset="0"/>
                        </a:rPr>
                        <a:t>OAuth Token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769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Goals</a:t>
            </a:r>
          </a:p>
        </p:txBody>
      </p:sp>
      <p:sp>
        <p:nvSpPr>
          <p:cNvPr id="3" name="Content Placeholder 2"/>
          <p:cNvSpPr>
            <a:spLocks noGrp="1"/>
          </p:cNvSpPr>
          <p:nvPr>
            <p:ph sz="half" idx="1"/>
          </p:nvPr>
        </p:nvSpPr>
        <p:spPr>
          <a:xfrm>
            <a:off x="606229" y="887852"/>
            <a:ext cx="4907073" cy="914096"/>
          </a:xfrm>
        </p:spPr>
        <p:txBody>
          <a:bodyPr/>
          <a:lstStyle/>
          <a:p>
            <a:pPr marL="800100" lvl="1" indent="-342900"/>
            <a:r>
              <a:rPr lang="en-US" sz="1800" dirty="0"/>
              <a:t>Secured access</a:t>
            </a:r>
          </a:p>
          <a:p>
            <a:pPr marL="800100" lvl="1" indent="-342900"/>
            <a:r>
              <a:rPr lang="en-US" sz="1800" dirty="0"/>
              <a:t>Role based implementation</a:t>
            </a:r>
          </a:p>
          <a:p>
            <a:pPr marL="800100" lvl="1" indent="-342900"/>
            <a:r>
              <a:rPr lang="en-US" sz="1800" dirty="0"/>
              <a:t>Scalable to add roles and services later </a:t>
            </a:r>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26</a:t>
            </a:fld>
            <a:endParaRPr lang="en-US" sz="1000" dirty="0"/>
          </a:p>
        </p:txBody>
      </p:sp>
      <p:pic>
        <p:nvPicPr>
          <p:cNvPr id="11" name="Picture 10">
            <a:extLst>
              <a:ext uri="{FF2B5EF4-FFF2-40B4-BE49-F238E27FC236}">
                <a16:creationId xmlns:a16="http://schemas.microsoft.com/office/drawing/2014/main" id="{6F5993C9-B90F-4CB8-8FF8-7A8D73D487FA}"/>
              </a:ext>
            </a:extLst>
          </p:cNvPr>
          <p:cNvPicPr>
            <a:picLocks noChangeAspect="1"/>
          </p:cNvPicPr>
          <p:nvPr/>
        </p:nvPicPr>
        <p:blipFill rotWithShape="1">
          <a:blip r:embed="rId2"/>
          <a:srcRect l="2233" r="9147" b="10999"/>
          <a:stretch/>
        </p:blipFill>
        <p:spPr>
          <a:xfrm>
            <a:off x="2198051" y="1954618"/>
            <a:ext cx="7804364" cy="4577945"/>
          </a:xfrm>
          <a:prstGeom prst="rect">
            <a:avLst/>
          </a:prstGeom>
          <a:ln>
            <a:solidFill>
              <a:schemeClr val="tx2"/>
            </a:solidFill>
          </a:ln>
        </p:spPr>
      </p:pic>
    </p:spTree>
    <p:extLst>
      <p:ext uri="{BB962C8B-B14F-4D97-AF65-F5344CB8AC3E}">
        <p14:creationId xmlns:p14="http://schemas.microsoft.com/office/powerpoint/2010/main" val="3315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1138" y="372802"/>
            <a:ext cx="3100411" cy="433965"/>
          </a:xfrm>
        </p:spPr>
        <p:txBody>
          <a:bodyPr/>
          <a:lstStyle/>
          <a:p>
            <a:r>
              <a:rPr lang="en-US" sz="1400" b="1" dirty="0">
                <a:solidFill>
                  <a:schemeClr val="accent1"/>
                </a:solidFill>
              </a:rPr>
              <a:t>Authentication and Authorization</a:t>
            </a:r>
          </a:p>
        </p:txBody>
      </p:sp>
      <p:sp>
        <p:nvSpPr>
          <p:cNvPr id="9" name="TextBox 8"/>
          <p:cNvSpPr txBox="1"/>
          <p:nvPr/>
        </p:nvSpPr>
        <p:spPr>
          <a:xfrm>
            <a:off x="137564" y="720191"/>
            <a:ext cx="8326318" cy="261610"/>
          </a:xfrm>
          <a:prstGeom prst="rect">
            <a:avLst/>
          </a:prstGeom>
          <a:noFill/>
        </p:spPr>
        <p:txBody>
          <a:bodyPr wrap="none" rtlCol="0">
            <a:spAutoFit/>
          </a:bodyPr>
          <a:lstStyle/>
          <a:p>
            <a:r>
              <a:rPr lang="en-US" sz="1100" b="1" dirty="0"/>
              <a:t>Considering our current requirement in DAEDALUS, we have two types of Actors who consume the DAEDALUS Services.</a:t>
            </a:r>
          </a:p>
        </p:txBody>
      </p:sp>
      <p:sp>
        <p:nvSpPr>
          <p:cNvPr id="12" name="TextBox 11"/>
          <p:cNvSpPr txBox="1"/>
          <p:nvPr/>
        </p:nvSpPr>
        <p:spPr>
          <a:xfrm>
            <a:off x="169933" y="995320"/>
            <a:ext cx="1885453" cy="430887"/>
          </a:xfrm>
          <a:prstGeom prst="rect">
            <a:avLst/>
          </a:prstGeom>
          <a:noFill/>
        </p:spPr>
        <p:txBody>
          <a:bodyPr wrap="none" rtlCol="0">
            <a:spAutoFit/>
          </a:bodyPr>
          <a:lstStyle/>
          <a:p>
            <a:pPr marL="285750" indent="-285750">
              <a:buFont typeface="Wingdings" panose="05000000000000000000" pitchFamily="2" charset="2"/>
              <a:buChar char="q"/>
            </a:pPr>
            <a:r>
              <a:rPr lang="en-US" sz="1100" dirty="0"/>
              <a:t>Human</a:t>
            </a:r>
          </a:p>
          <a:p>
            <a:pPr marL="285750" indent="-285750">
              <a:buFont typeface="Wingdings" panose="05000000000000000000" pitchFamily="2" charset="2"/>
              <a:buChar char="q"/>
            </a:pPr>
            <a:r>
              <a:rPr lang="en-US" sz="1100" dirty="0"/>
              <a:t>Applications / Machine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168" y="1666875"/>
            <a:ext cx="10246157" cy="3894678"/>
          </a:xfrm>
          <a:prstGeom prst="rect">
            <a:avLst/>
          </a:prstGeom>
        </p:spPr>
      </p:pic>
      <p:sp>
        <p:nvSpPr>
          <p:cNvPr id="13" name="TextBox 12"/>
          <p:cNvSpPr txBox="1"/>
          <p:nvPr/>
        </p:nvSpPr>
        <p:spPr>
          <a:xfrm>
            <a:off x="206685" y="1569855"/>
            <a:ext cx="5729162" cy="923330"/>
          </a:xfrm>
          <a:prstGeom prst="rect">
            <a:avLst/>
          </a:prstGeom>
          <a:noFill/>
        </p:spPr>
        <p:txBody>
          <a:bodyPr wrap="square" rtlCol="0">
            <a:spAutoFit/>
          </a:bodyPr>
          <a:lstStyle/>
          <a:p>
            <a:r>
              <a:rPr lang="en-US" sz="1200" dirty="0">
                <a:solidFill>
                  <a:schemeClr val="accent1"/>
                </a:solidFill>
              </a:rPr>
              <a:t>Human authentication and authorization:</a:t>
            </a:r>
          </a:p>
          <a:p>
            <a:r>
              <a:rPr lang="en-US" sz="1000" dirty="0"/>
              <a:t>Users who are accessing the Services through </a:t>
            </a:r>
          </a:p>
          <a:p>
            <a:r>
              <a:rPr lang="en-US" sz="1000" dirty="0"/>
              <a:t>browser either by web based client application </a:t>
            </a:r>
          </a:p>
          <a:p>
            <a:r>
              <a:rPr lang="en-US" sz="1000" dirty="0"/>
              <a:t>or swagger. </a:t>
            </a:r>
          </a:p>
          <a:p>
            <a:endParaRPr lang="en-US" sz="1200" dirty="0">
              <a:solidFill>
                <a:schemeClr val="accent1"/>
              </a:solidFill>
            </a:endParaRPr>
          </a:p>
        </p:txBody>
      </p:sp>
      <p:sp>
        <p:nvSpPr>
          <p:cNvPr id="11" name="Rectangle 10"/>
          <p:cNvSpPr/>
          <p:nvPr/>
        </p:nvSpPr>
        <p:spPr>
          <a:xfrm>
            <a:off x="3352800" y="5658535"/>
            <a:ext cx="6096000" cy="584775"/>
          </a:xfrm>
          <a:prstGeom prst="rect">
            <a:avLst/>
          </a:prstGeom>
        </p:spPr>
        <p:txBody>
          <a:bodyPr>
            <a:spAutoFit/>
          </a:bodyPr>
          <a:lstStyle/>
          <a:p>
            <a:r>
              <a:rPr lang="en-US" sz="800" dirty="0">
                <a:hlinkClick r:id="rId3"/>
              </a:rPr>
              <a:t>https://infosec.web.boeing.com/Search/ISFindIt.aspx?aId=215</a:t>
            </a:r>
            <a:endParaRPr lang="en-US" sz="800" dirty="0"/>
          </a:p>
          <a:p>
            <a:r>
              <a:rPr lang="en-US" sz="800" dirty="0">
                <a:hlinkClick r:id="rId4"/>
              </a:rPr>
              <a:t>https://daedalusdocumentation.apps.pcfpre-phx.cloud.boeing.com/docs/case-studies/Application%20Security</a:t>
            </a:r>
            <a:endParaRPr lang="en-US" sz="800" dirty="0"/>
          </a:p>
          <a:p>
            <a:endParaRPr lang="en-US" sz="800" dirty="0"/>
          </a:p>
          <a:p>
            <a:endParaRPr lang="en-US" sz="800" dirty="0"/>
          </a:p>
        </p:txBody>
      </p:sp>
      <p:sp>
        <p:nvSpPr>
          <p:cNvPr id="2" name="TextBox 1"/>
          <p:cNvSpPr txBox="1"/>
          <p:nvPr/>
        </p:nvSpPr>
        <p:spPr>
          <a:xfrm>
            <a:off x="3447207" y="4418251"/>
            <a:ext cx="2847254" cy="1107996"/>
          </a:xfrm>
          <a:prstGeom prst="rect">
            <a:avLst/>
          </a:prstGeom>
          <a:noFill/>
        </p:spPr>
        <p:txBody>
          <a:bodyPr wrap="none" rtlCol="0">
            <a:spAutoFit/>
          </a:bodyPr>
          <a:lstStyle/>
          <a:p>
            <a:r>
              <a:rPr lang="en-US" sz="1100" dirty="0"/>
              <a:t>WSSO lockdown enabled in API</a:t>
            </a:r>
          </a:p>
          <a:p>
            <a:r>
              <a:rPr lang="en-US" sz="1100" dirty="0"/>
              <a:t>Gateway, which requires certificate</a:t>
            </a:r>
          </a:p>
          <a:p>
            <a:r>
              <a:rPr lang="en-US" sz="1100" dirty="0"/>
              <a:t>from WSSO proxy server, which will be </a:t>
            </a:r>
          </a:p>
          <a:p>
            <a:r>
              <a:rPr lang="en-US" sz="1100" dirty="0"/>
              <a:t>Available only after successful WSSO </a:t>
            </a:r>
          </a:p>
          <a:p>
            <a:r>
              <a:rPr lang="en-US" sz="1100" dirty="0"/>
              <a:t>Logon. Other service calls will be returned </a:t>
            </a:r>
          </a:p>
          <a:p>
            <a:r>
              <a:rPr lang="en-US" sz="1100" dirty="0"/>
              <a:t>With </a:t>
            </a:r>
            <a:r>
              <a:rPr lang="en-US" sz="1100" b="1" dirty="0"/>
              <a:t>403</a:t>
            </a:r>
            <a:r>
              <a:rPr lang="en-US" sz="1100" dirty="0"/>
              <a:t> error. </a:t>
            </a:r>
          </a:p>
        </p:txBody>
      </p:sp>
    </p:spTree>
    <p:extLst>
      <p:ext uri="{BB962C8B-B14F-4D97-AF65-F5344CB8AC3E}">
        <p14:creationId xmlns:p14="http://schemas.microsoft.com/office/powerpoint/2010/main" val="50386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3266" y="784843"/>
            <a:ext cx="5729162" cy="584775"/>
          </a:xfrm>
          <a:prstGeom prst="rect">
            <a:avLst/>
          </a:prstGeom>
          <a:noFill/>
        </p:spPr>
        <p:txBody>
          <a:bodyPr wrap="square" rtlCol="0">
            <a:spAutoFit/>
          </a:bodyPr>
          <a:lstStyle/>
          <a:p>
            <a:r>
              <a:rPr lang="en-US" sz="1200" dirty="0">
                <a:solidFill>
                  <a:schemeClr val="accent1"/>
                </a:solidFill>
              </a:rPr>
              <a:t>Application / Machine authentication and authorization:</a:t>
            </a:r>
          </a:p>
          <a:p>
            <a:r>
              <a:rPr lang="en-US" sz="1000" dirty="0"/>
              <a:t>Non human ( Applications / servers ) which are trying to access the Services must use Client certificate based on their Application BEMSID from CMI portal. </a:t>
            </a:r>
            <a:endParaRPr lang="en-US" sz="1200" dirty="0">
              <a:solidFill>
                <a:schemeClr val="accent1"/>
              </a:solidFill>
            </a:endParaRPr>
          </a:p>
        </p:txBody>
      </p:sp>
      <p:sp>
        <p:nvSpPr>
          <p:cNvPr id="8" name="Title 1"/>
          <p:cNvSpPr>
            <a:spLocks noGrp="1"/>
          </p:cNvSpPr>
          <p:nvPr>
            <p:ph type="title"/>
          </p:nvPr>
        </p:nvSpPr>
        <p:spPr>
          <a:xfrm>
            <a:off x="201138" y="372802"/>
            <a:ext cx="3100411" cy="433965"/>
          </a:xfrm>
        </p:spPr>
        <p:txBody>
          <a:bodyPr/>
          <a:lstStyle/>
          <a:p>
            <a:r>
              <a:rPr lang="en-US" sz="1400" b="1" dirty="0">
                <a:solidFill>
                  <a:schemeClr val="accent1"/>
                </a:solidFill>
              </a:rPr>
              <a:t>Authentication and Authorization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255" y="1628775"/>
            <a:ext cx="8942870" cy="3799949"/>
          </a:xfrm>
          <a:prstGeom prst="rect">
            <a:avLst/>
          </a:prstGeom>
        </p:spPr>
      </p:pic>
      <p:sp>
        <p:nvSpPr>
          <p:cNvPr id="3" name="Rectangle 2"/>
          <p:cNvSpPr/>
          <p:nvPr/>
        </p:nvSpPr>
        <p:spPr>
          <a:xfrm>
            <a:off x="3856192" y="5493238"/>
            <a:ext cx="6096000" cy="461665"/>
          </a:xfrm>
          <a:prstGeom prst="rect">
            <a:avLst/>
          </a:prstGeom>
        </p:spPr>
        <p:txBody>
          <a:bodyPr>
            <a:spAutoFit/>
          </a:bodyPr>
          <a:lstStyle/>
          <a:p>
            <a:r>
              <a:rPr lang="en-US" sz="800" dirty="0">
                <a:hlinkClick r:id="rId3"/>
              </a:rPr>
              <a:t>https://infosec.web.boeing.com/Search/ISFindIt.aspx?aId=71</a:t>
            </a:r>
            <a:endParaRPr lang="en-US" sz="800" dirty="0"/>
          </a:p>
          <a:p>
            <a:r>
              <a:rPr lang="en-US" sz="800" dirty="0">
                <a:hlinkClick r:id="rId4"/>
              </a:rPr>
              <a:t>https://daedalusdocumentation.apps.pcfpre-phx.cloud.boeing.com/docs/case-studies/Application%20Security</a:t>
            </a:r>
            <a:endParaRPr lang="en-US" sz="800" dirty="0"/>
          </a:p>
          <a:p>
            <a:endParaRPr lang="en-US" sz="800" dirty="0"/>
          </a:p>
        </p:txBody>
      </p:sp>
      <p:sp>
        <p:nvSpPr>
          <p:cNvPr id="7" name="TextBox 6"/>
          <p:cNvSpPr txBox="1"/>
          <p:nvPr/>
        </p:nvSpPr>
        <p:spPr>
          <a:xfrm>
            <a:off x="3948913" y="4296871"/>
            <a:ext cx="3757760" cy="1107996"/>
          </a:xfrm>
          <a:prstGeom prst="rect">
            <a:avLst/>
          </a:prstGeom>
          <a:noFill/>
        </p:spPr>
        <p:txBody>
          <a:bodyPr wrap="none" rtlCol="0">
            <a:spAutoFit/>
          </a:bodyPr>
          <a:lstStyle/>
          <a:p>
            <a:r>
              <a:rPr lang="en-US" sz="1100" dirty="0"/>
              <a:t>Client certificate lockdown enabled in data service </a:t>
            </a:r>
          </a:p>
          <a:p>
            <a:r>
              <a:rPr lang="en-US" sz="1100" dirty="0"/>
              <a:t>API Gateway, which requires application client certificate.</a:t>
            </a:r>
          </a:p>
          <a:p>
            <a:r>
              <a:rPr lang="en-US" sz="1100" dirty="0"/>
              <a:t> which will be acquired by the Client application</a:t>
            </a:r>
          </a:p>
          <a:p>
            <a:r>
              <a:rPr lang="en-US" sz="1100" dirty="0"/>
              <a:t>After successfully creating application BEMSID,</a:t>
            </a:r>
          </a:p>
          <a:p>
            <a:r>
              <a:rPr lang="en-US" sz="1100" dirty="0"/>
              <a:t>Client certificate from CMI portal and the BEMSID should</a:t>
            </a:r>
          </a:p>
          <a:p>
            <a:r>
              <a:rPr lang="en-US" sz="1100" dirty="0"/>
              <a:t>Be whitelisted in our gateway.</a:t>
            </a:r>
          </a:p>
        </p:txBody>
      </p:sp>
    </p:spTree>
    <p:extLst>
      <p:ext uri="{BB962C8B-B14F-4D97-AF65-F5344CB8AC3E}">
        <p14:creationId xmlns:p14="http://schemas.microsoft.com/office/powerpoint/2010/main" val="247287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3C5A3C-9D8C-4FDB-BE41-EDA4F4224C82}"/>
              </a:ext>
            </a:extLst>
          </p:cNvPr>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29</a:t>
            </a:fld>
            <a:endParaRPr lang="en-US" sz="1000" dirty="0"/>
          </a:p>
        </p:txBody>
      </p:sp>
      <p:pic>
        <p:nvPicPr>
          <p:cNvPr id="8" name="Picture 7">
            <a:extLst>
              <a:ext uri="{FF2B5EF4-FFF2-40B4-BE49-F238E27FC236}">
                <a16:creationId xmlns:a16="http://schemas.microsoft.com/office/drawing/2014/main" id="{56AAA9DA-F6D7-4BC5-BE7F-12173ECF3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583" y="1645549"/>
            <a:ext cx="4946434" cy="3566901"/>
          </a:xfrm>
          <a:prstGeom prst="rect">
            <a:avLst/>
          </a:prstGeom>
        </p:spPr>
      </p:pic>
    </p:spTree>
    <p:extLst>
      <p:ext uri="{BB962C8B-B14F-4D97-AF65-F5344CB8AC3E}">
        <p14:creationId xmlns:p14="http://schemas.microsoft.com/office/powerpoint/2010/main" val="20988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1947" y="339866"/>
            <a:ext cx="1369388" cy="912196"/>
          </a:xfrm>
          <a:prstGeom prst="rect">
            <a:avLst/>
          </a:prstGeom>
        </p:spPr>
      </p:pic>
      <p:sp>
        <p:nvSpPr>
          <p:cNvPr id="8" name="TextBox 7"/>
          <p:cNvSpPr txBox="1"/>
          <p:nvPr/>
        </p:nvSpPr>
        <p:spPr>
          <a:xfrm>
            <a:off x="6760714" y="3343292"/>
            <a:ext cx="4163535" cy="1107996"/>
          </a:xfrm>
          <a:prstGeom prst="rect">
            <a:avLst/>
          </a:prstGeom>
          <a:noFill/>
        </p:spPr>
        <p:txBody>
          <a:bodyPr wrap="square" rtlCol="0">
            <a:spAutoFit/>
          </a:bodyPr>
          <a:lstStyle/>
          <a:p>
            <a:r>
              <a:rPr lang="en-US" sz="1100" b="1" dirty="0">
                <a:solidFill>
                  <a:srgbClr val="FF0000"/>
                </a:solidFill>
              </a:rPr>
              <a:t>Security </a:t>
            </a:r>
          </a:p>
          <a:p>
            <a:r>
              <a:rPr lang="en-US" sz="1100" dirty="0"/>
              <a:t>Application security encompasses measures taken throughout </a:t>
            </a:r>
          </a:p>
          <a:p>
            <a:r>
              <a:rPr lang="en-US" sz="1100" dirty="0"/>
              <a:t>the application’s life-cycle to prevent exceptions in the security </a:t>
            </a:r>
          </a:p>
          <a:p>
            <a:r>
              <a:rPr lang="en-US" sz="1100" dirty="0"/>
              <a:t>policy of an application or the underlying system (vulnerabilities)</a:t>
            </a:r>
          </a:p>
          <a:p>
            <a:r>
              <a:rPr lang="en-US" sz="1100" dirty="0"/>
              <a:t> through flaws in the design, development, deployment, or </a:t>
            </a:r>
          </a:p>
          <a:p>
            <a:r>
              <a:rPr lang="en-US" sz="1100" dirty="0"/>
              <a:t>maintenance of the application.</a:t>
            </a:r>
          </a:p>
        </p:txBody>
      </p:sp>
      <p:sp>
        <p:nvSpPr>
          <p:cNvPr id="9" name="TextBox 8"/>
          <p:cNvSpPr txBox="1"/>
          <p:nvPr/>
        </p:nvSpPr>
        <p:spPr>
          <a:xfrm>
            <a:off x="6781158" y="2059190"/>
            <a:ext cx="3836307" cy="1277273"/>
          </a:xfrm>
          <a:prstGeom prst="rect">
            <a:avLst/>
          </a:prstGeom>
          <a:noFill/>
        </p:spPr>
        <p:txBody>
          <a:bodyPr wrap="none" rtlCol="0">
            <a:spAutoFit/>
          </a:bodyPr>
          <a:lstStyle/>
          <a:p>
            <a:r>
              <a:rPr lang="en-US" sz="1100" b="1" dirty="0">
                <a:solidFill>
                  <a:srgbClr val="FF0000"/>
                </a:solidFill>
              </a:rPr>
              <a:t>Reliability / Consistency </a:t>
            </a:r>
          </a:p>
          <a:p>
            <a:r>
              <a:rPr lang="en-US" sz="1100" dirty="0"/>
              <a:t>Data consistency summarizes the validity, accuracy, </a:t>
            </a:r>
          </a:p>
          <a:p>
            <a:r>
              <a:rPr lang="en-US" sz="1100" dirty="0"/>
              <a:t>usability and integrity of related data between applications </a:t>
            </a:r>
          </a:p>
          <a:p>
            <a:r>
              <a:rPr lang="en-US" sz="1100" dirty="0"/>
              <a:t>and across the IT enterprise. This ensures that each user </a:t>
            </a:r>
          </a:p>
          <a:p>
            <a:r>
              <a:rPr lang="en-US" sz="1100" dirty="0"/>
              <a:t>observes a consistent view of the data, including visible </a:t>
            </a:r>
          </a:p>
          <a:p>
            <a:r>
              <a:rPr lang="en-US" sz="1100" dirty="0"/>
              <a:t>changes made by the user’s own transactions and </a:t>
            </a:r>
          </a:p>
          <a:p>
            <a:r>
              <a:rPr lang="en-US" sz="1100" dirty="0"/>
              <a:t>transactions of other users or processes</a:t>
            </a:r>
          </a:p>
        </p:txBody>
      </p:sp>
      <p:sp>
        <p:nvSpPr>
          <p:cNvPr id="10" name="TextBox 9"/>
          <p:cNvSpPr txBox="1"/>
          <p:nvPr/>
        </p:nvSpPr>
        <p:spPr>
          <a:xfrm>
            <a:off x="842452" y="5367055"/>
            <a:ext cx="4620176" cy="938719"/>
          </a:xfrm>
          <a:prstGeom prst="rect">
            <a:avLst/>
          </a:prstGeom>
          <a:noFill/>
        </p:spPr>
        <p:txBody>
          <a:bodyPr wrap="none" rtlCol="0">
            <a:spAutoFit/>
          </a:bodyPr>
          <a:lstStyle/>
          <a:p>
            <a:r>
              <a:rPr lang="en-US" sz="1100" b="1" dirty="0">
                <a:solidFill>
                  <a:srgbClr val="FF0000"/>
                </a:solidFill>
              </a:rPr>
              <a:t>Scalability </a:t>
            </a:r>
          </a:p>
          <a:p>
            <a:r>
              <a:rPr lang="en-US" sz="1100" dirty="0"/>
              <a:t>Scalability is a desirable property of a system, a network, or a process, </a:t>
            </a:r>
          </a:p>
          <a:p>
            <a:r>
              <a:rPr lang="en-US" sz="1100" dirty="0"/>
              <a:t>which indicates its ability to either handle growing amounts of work in a</a:t>
            </a:r>
          </a:p>
          <a:p>
            <a:r>
              <a:rPr lang="en-US" sz="1100" dirty="0"/>
              <a:t>graceful manner, or to be readily enlarged.</a:t>
            </a:r>
          </a:p>
          <a:p>
            <a:endParaRPr lang="en-US" sz="1100" dirty="0"/>
          </a:p>
        </p:txBody>
      </p:sp>
      <p:sp>
        <p:nvSpPr>
          <p:cNvPr id="11" name="TextBox 10"/>
          <p:cNvSpPr txBox="1"/>
          <p:nvPr/>
        </p:nvSpPr>
        <p:spPr>
          <a:xfrm>
            <a:off x="6773895" y="5407996"/>
            <a:ext cx="5307514" cy="769441"/>
          </a:xfrm>
          <a:prstGeom prst="rect">
            <a:avLst/>
          </a:prstGeom>
          <a:noFill/>
        </p:spPr>
        <p:txBody>
          <a:bodyPr wrap="square" rtlCol="0">
            <a:spAutoFit/>
          </a:bodyPr>
          <a:lstStyle/>
          <a:p>
            <a:r>
              <a:rPr lang="en-US" sz="1100" b="1" dirty="0">
                <a:solidFill>
                  <a:srgbClr val="FF0000"/>
                </a:solidFill>
              </a:rPr>
              <a:t>High Availability</a:t>
            </a:r>
          </a:p>
          <a:p>
            <a:r>
              <a:rPr lang="en-US" sz="1100" dirty="0"/>
              <a:t>High availability is a system design protocol and associated implementation</a:t>
            </a:r>
          </a:p>
          <a:p>
            <a:r>
              <a:rPr lang="en-US" sz="1100" dirty="0"/>
              <a:t> that ensures a certain absolute degree of operational continuity during a </a:t>
            </a:r>
          </a:p>
          <a:p>
            <a:r>
              <a:rPr lang="en-US" sz="1100" dirty="0"/>
              <a:t>given measurement of time.</a:t>
            </a:r>
          </a:p>
        </p:txBody>
      </p:sp>
      <p:sp>
        <p:nvSpPr>
          <p:cNvPr id="12" name="TextBox 11"/>
          <p:cNvSpPr txBox="1"/>
          <p:nvPr/>
        </p:nvSpPr>
        <p:spPr>
          <a:xfrm>
            <a:off x="840202" y="3964285"/>
            <a:ext cx="4653838" cy="1277273"/>
          </a:xfrm>
          <a:prstGeom prst="rect">
            <a:avLst/>
          </a:prstGeom>
          <a:noFill/>
        </p:spPr>
        <p:txBody>
          <a:bodyPr wrap="none" rtlCol="0">
            <a:spAutoFit/>
          </a:bodyPr>
          <a:lstStyle/>
          <a:p>
            <a:r>
              <a:rPr lang="en-US" sz="1100" b="1" dirty="0">
                <a:solidFill>
                  <a:srgbClr val="FF0000"/>
                </a:solidFill>
              </a:rPr>
              <a:t>Maintainability</a:t>
            </a:r>
          </a:p>
          <a:p>
            <a:r>
              <a:rPr lang="en-US" sz="1100" dirty="0"/>
              <a:t>In software engineering, the ease with which a software product can be </a:t>
            </a:r>
          </a:p>
          <a:p>
            <a:r>
              <a:rPr lang="en-US" sz="1100" dirty="0"/>
              <a:t>modified in order to:</a:t>
            </a:r>
          </a:p>
          <a:p>
            <a:pPr marL="342900" indent="-342900">
              <a:buFont typeface="Wingdings" panose="05000000000000000000" pitchFamily="2" charset="2"/>
              <a:buChar char="§"/>
            </a:pPr>
            <a:r>
              <a:rPr lang="en-US" sz="1100" dirty="0"/>
              <a:t>correct defects</a:t>
            </a:r>
          </a:p>
          <a:p>
            <a:pPr marL="342900" indent="-342900">
              <a:buFont typeface="Wingdings" panose="05000000000000000000" pitchFamily="2" charset="2"/>
              <a:buChar char="§"/>
            </a:pPr>
            <a:r>
              <a:rPr lang="en-US" sz="1100" dirty="0"/>
              <a:t>meet new requirements</a:t>
            </a:r>
          </a:p>
          <a:p>
            <a:pPr marL="342900" indent="-342900">
              <a:buFont typeface="Wingdings" panose="05000000000000000000" pitchFamily="2" charset="2"/>
              <a:buChar char="§"/>
            </a:pPr>
            <a:r>
              <a:rPr lang="en-US" sz="1100" dirty="0"/>
              <a:t>make future maintenance easier, or</a:t>
            </a:r>
          </a:p>
          <a:p>
            <a:pPr marL="342900" indent="-342900">
              <a:buFont typeface="Wingdings" panose="05000000000000000000" pitchFamily="2" charset="2"/>
              <a:buChar char="§"/>
            </a:pPr>
            <a:r>
              <a:rPr lang="en-US" sz="1100" dirty="0"/>
              <a:t>cope with a changed environment</a:t>
            </a:r>
          </a:p>
        </p:txBody>
      </p:sp>
      <p:sp>
        <p:nvSpPr>
          <p:cNvPr id="13" name="TextBox 12"/>
          <p:cNvSpPr txBox="1"/>
          <p:nvPr/>
        </p:nvSpPr>
        <p:spPr>
          <a:xfrm>
            <a:off x="6760609" y="4488138"/>
            <a:ext cx="4995278" cy="938719"/>
          </a:xfrm>
          <a:prstGeom prst="rect">
            <a:avLst/>
          </a:prstGeom>
          <a:noFill/>
        </p:spPr>
        <p:txBody>
          <a:bodyPr wrap="none" rtlCol="0">
            <a:spAutoFit/>
          </a:bodyPr>
          <a:lstStyle/>
          <a:p>
            <a:r>
              <a:rPr lang="en-US" sz="1100" b="1" dirty="0">
                <a:solidFill>
                  <a:srgbClr val="FF0000"/>
                </a:solidFill>
              </a:rPr>
              <a:t>Performance </a:t>
            </a:r>
          </a:p>
          <a:p>
            <a:r>
              <a:rPr lang="en-US" sz="1100" dirty="0"/>
              <a:t>Determine how fast some aspect of a system performs under a particular </a:t>
            </a:r>
          </a:p>
          <a:p>
            <a:r>
              <a:rPr lang="en-US" sz="1100" dirty="0"/>
              <a:t>workload. It can also serve to validate and verify other quality attributes of the</a:t>
            </a:r>
          </a:p>
          <a:p>
            <a:r>
              <a:rPr lang="en-US" sz="1100" dirty="0"/>
              <a:t>system, such as scalability, reliability and resource usage. </a:t>
            </a:r>
          </a:p>
          <a:p>
            <a:endParaRPr lang="en-US" sz="1100" dirty="0"/>
          </a:p>
        </p:txBody>
      </p:sp>
      <p:sp>
        <p:nvSpPr>
          <p:cNvPr id="14" name="Rectangle 13"/>
          <p:cNvSpPr/>
          <p:nvPr/>
        </p:nvSpPr>
        <p:spPr>
          <a:xfrm>
            <a:off x="134866" y="403708"/>
            <a:ext cx="11088785" cy="1431161"/>
          </a:xfrm>
          <a:prstGeom prst="rect">
            <a:avLst/>
          </a:prstGeom>
        </p:spPr>
        <p:txBody>
          <a:bodyPr wrap="square">
            <a:spAutoFit/>
          </a:bodyPr>
          <a:lstStyle/>
          <a:p>
            <a:r>
              <a:rPr lang="en-US" sz="1200" b="1" dirty="0">
                <a:solidFill>
                  <a:schemeClr val="tx2"/>
                </a:solidFill>
              </a:rPr>
              <a:t>GOALS</a:t>
            </a:r>
          </a:p>
          <a:p>
            <a:endParaRPr lang="en-US" sz="1200" b="1" dirty="0"/>
          </a:p>
          <a:p>
            <a:r>
              <a:rPr lang="en-US" sz="1000" dirty="0"/>
              <a:t>The DAEDALUS architecture has been design to answer four key questions for each flight test performed by BT&amp;E. The four questions are:</a:t>
            </a:r>
          </a:p>
          <a:p>
            <a:endParaRPr lang="en-US" sz="1000" dirty="0"/>
          </a:p>
          <a:p>
            <a:pPr marL="628650" lvl="1" indent="-171450">
              <a:buFont typeface="Wingdings" panose="05000000000000000000" pitchFamily="2" charset="2"/>
              <a:buChar char="q"/>
            </a:pPr>
            <a:r>
              <a:rPr lang="en-US" sz="1000" dirty="0"/>
              <a:t>What data will the system be required to measure or monitor?</a:t>
            </a:r>
          </a:p>
          <a:p>
            <a:pPr marL="628650" lvl="1" indent="-171450">
              <a:buFont typeface="Wingdings" panose="05000000000000000000" pitchFamily="2" charset="2"/>
              <a:buChar char="q"/>
            </a:pPr>
            <a:r>
              <a:rPr lang="en-US" sz="1000" dirty="0"/>
              <a:t>How will the system measure or monitor that data?</a:t>
            </a:r>
          </a:p>
          <a:p>
            <a:pPr marL="628650" lvl="1" indent="-171450">
              <a:buFont typeface="Wingdings" panose="05000000000000000000" pitchFamily="2" charset="2"/>
              <a:buChar char="q"/>
            </a:pPr>
            <a:r>
              <a:rPr lang="en-US" sz="1000" dirty="0"/>
              <a:t>How shall the data system convert that data into useful information?</a:t>
            </a:r>
          </a:p>
          <a:p>
            <a:pPr marL="628650" lvl="1" indent="-171450">
              <a:buFont typeface="Wingdings" panose="05000000000000000000" pitchFamily="2" charset="2"/>
              <a:buChar char="q"/>
            </a:pPr>
            <a:r>
              <a:rPr lang="en-US" sz="1000" dirty="0"/>
              <a:t>How shall users identify useful pieces of information?</a:t>
            </a:r>
          </a:p>
        </p:txBody>
      </p:sp>
      <p:sp>
        <p:nvSpPr>
          <p:cNvPr id="15" name="TextBox 14"/>
          <p:cNvSpPr txBox="1"/>
          <p:nvPr/>
        </p:nvSpPr>
        <p:spPr>
          <a:xfrm>
            <a:off x="848355" y="2474920"/>
            <a:ext cx="4163535" cy="1446550"/>
          </a:xfrm>
          <a:prstGeom prst="rect">
            <a:avLst/>
          </a:prstGeom>
          <a:noFill/>
        </p:spPr>
        <p:txBody>
          <a:bodyPr wrap="square" rtlCol="0">
            <a:spAutoFit/>
          </a:bodyPr>
          <a:lstStyle/>
          <a:p>
            <a:r>
              <a:rPr lang="en-US" sz="1100" b="1" dirty="0">
                <a:solidFill>
                  <a:srgbClr val="FF0000"/>
                </a:solidFill>
              </a:rPr>
              <a:t>Reusability </a:t>
            </a:r>
          </a:p>
          <a:p>
            <a:pPr marL="171450" indent="-171450">
              <a:buFont typeface="Wingdings" panose="05000000000000000000" pitchFamily="2" charset="2"/>
              <a:buChar char="§"/>
            </a:pPr>
            <a:r>
              <a:rPr lang="en-US" sz="1100" dirty="0"/>
              <a:t>Reusing libraries created by other sub systems and vice versa. </a:t>
            </a:r>
          </a:p>
          <a:p>
            <a:pPr marL="171450" indent="-171450">
              <a:buFont typeface="Wingdings" panose="05000000000000000000" pitchFamily="2" charset="2"/>
              <a:buChar char="§"/>
            </a:pPr>
            <a:r>
              <a:rPr lang="en-US" sz="1100" dirty="0"/>
              <a:t>using same modules both onboard and off board systems.</a:t>
            </a:r>
          </a:p>
          <a:p>
            <a:r>
              <a:rPr lang="en-US" sz="1100" b="1" dirty="0"/>
              <a:t>Reasoning</a:t>
            </a:r>
            <a:r>
              <a:rPr lang="en-US" sz="1100" dirty="0"/>
              <a:t>: Provide a consistent user experience and reduce redundant code. Decrease development and maintenance costs. Shorter learning curve and reduced time to bring on new users.</a:t>
            </a:r>
          </a:p>
        </p:txBody>
      </p:sp>
      <p:sp>
        <p:nvSpPr>
          <p:cNvPr id="4" name="TextBox 3"/>
          <p:cNvSpPr txBox="1"/>
          <p:nvPr/>
        </p:nvSpPr>
        <p:spPr>
          <a:xfrm>
            <a:off x="857755" y="2152481"/>
            <a:ext cx="1178528" cy="307777"/>
          </a:xfrm>
          <a:prstGeom prst="rect">
            <a:avLst/>
          </a:prstGeom>
          <a:noFill/>
        </p:spPr>
        <p:txBody>
          <a:bodyPr wrap="none" rtlCol="0">
            <a:spAutoFit/>
          </a:bodyPr>
          <a:lstStyle/>
          <a:p>
            <a:r>
              <a:rPr lang="en-US" sz="1400" b="1" dirty="0">
                <a:solidFill>
                  <a:schemeClr val="tx2"/>
                </a:solidFill>
              </a:rPr>
              <a:t>Constraints</a:t>
            </a:r>
          </a:p>
        </p:txBody>
      </p:sp>
    </p:spTree>
    <p:extLst>
      <p:ext uri="{BB962C8B-B14F-4D97-AF65-F5344CB8AC3E}">
        <p14:creationId xmlns:p14="http://schemas.microsoft.com/office/powerpoint/2010/main" val="402638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Testing Approaches</a:t>
            </a:r>
          </a:p>
        </p:txBody>
      </p:sp>
      <p:sp>
        <p:nvSpPr>
          <p:cNvPr id="3" name="Subtitle 2"/>
          <p:cNvSpPr>
            <a:spLocks noGrp="1"/>
          </p:cNvSpPr>
          <p:nvPr>
            <p:ph type="subTitle" sz="quarter" idx="1"/>
          </p:nvPr>
        </p:nvSpPr>
        <p:spPr/>
        <p:txBody>
          <a:bodyPr/>
          <a:lstStyle/>
          <a:p>
            <a:r>
              <a:rPr lang="en-US" dirty="0"/>
              <a:t>Remya</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30</a:t>
            </a:fld>
            <a:endParaRPr lang="en-US" sz="1000" dirty="0"/>
          </a:p>
        </p:txBody>
      </p:sp>
    </p:spTree>
    <p:extLst>
      <p:ext uri="{BB962C8B-B14F-4D97-AF65-F5344CB8AC3E}">
        <p14:creationId xmlns:p14="http://schemas.microsoft.com/office/powerpoint/2010/main" val="412936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Approaches</a:t>
            </a:r>
          </a:p>
        </p:txBody>
      </p:sp>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31</a:t>
            </a:fld>
            <a:endParaRPr lang="en-US" sz="1000" dirty="0"/>
          </a:p>
        </p:txBody>
      </p:sp>
      <p:graphicFrame>
        <p:nvGraphicFramePr>
          <p:cNvPr id="5" name="Table 4"/>
          <p:cNvGraphicFramePr>
            <a:graphicFrameLocks noGrp="1"/>
          </p:cNvGraphicFramePr>
          <p:nvPr>
            <p:extLst/>
          </p:nvPr>
        </p:nvGraphicFramePr>
        <p:xfrm>
          <a:off x="622460" y="786470"/>
          <a:ext cx="10964173" cy="5798968"/>
        </p:xfrm>
        <a:graphic>
          <a:graphicData uri="http://schemas.openxmlformats.org/drawingml/2006/table">
            <a:tbl>
              <a:tblPr firstRow="1" firstCol="1" bandRow="1">
                <a:tableStyleId>{5C22544A-7EE6-4342-B048-85BDC9FD1C3A}</a:tableStyleId>
              </a:tblPr>
              <a:tblGrid>
                <a:gridCol w="2336640">
                  <a:extLst>
                    <a:ext uri="{9D8B030D-6E8A-4147-A177-3AD203B41FA5}">
                      <a16:colId xmlns:a16="http://schemas.microsoft.com/office/drawing/2014/main" val="20000"/>
                    </a:ext>
                  </a:extLst>
                </a:gridCol>
                <a:gridCol w="4499793">
                  <a:extLst>
                    <a:ext uri="{9D8B030D-6E8A-4147-A177-3AD203B41FA5}">
                      <a16:colId xmlns:a16="http://schemas.microsoft.com/office/drawing/2014/main" val="20001"/>
                    </a:ext>
                  </a:extLst>
                </a:gridCol>
                <a:gridCol w="4127740">
                  <a:extLst>
                    <a:ext uri="{9D8B030D-6E8A-4147-A177-3AD203B41FA5}">
                      <a16:colId xmlns:a16="http://schemas.microsoft.com/office/drawing/2014/main" val="20002"/>
                    </a:ext>
                  </a:extLst>
                </a:gridCol>
              </a:tblGrid>
              <a:tr h="255313">
                <a:tc>
                  <a:txBody>
                    <a:bodyPr/>
                    <a:lstStyle/>
                    <a:p>
                      <a:pPr marL="0" marR="0" algn="ctr">
                        <a:spcBef>
                          <a:spcPts val="0"/>
                        </a:spcBef>
                        <a:spcAft>
                          <a:spcPts val="0"/>
                        </a:spcAft>
                      </a:pPr>
                      <a:r>
                        <a:rPr lang="en-US" sz="1500" dirty="0">
                          <a:solidFill>
                            <a:schemeClr val="tx1"/>
                          </a:solidFill>
                          <a:effectLst/>
                        </a:rPr>
                        <a:t>Types</a:t>
                      </a:r>
                      <a:endParaRPr lang="en-US" sz="1500" dirty="0">
                        <a:solidFill>
                          <a:schemeClr val="tx1"/>
                        </a:solidFill>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500" dirty="0">
                          <a:effectLst/>
                        </a:rPr>
                        <a:t>Description</a:t>
                      </a:r>
                      <a:endParaRPr lang="en-US" sz="15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500" dirty="0">
                          <a:effectLst/>
                        </a:rPr>
                        <a:t>Tool/ Framework (Java)</a:t>
                      </a:r>
                      <a:endParaRPr lang="en-US" sz="15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05371">
                <a:tc>
                  <a:txBody>
                    <a:bodyPr/>
                    <a:lstStyle/>
                    <a:p>
                      <a:pPr marL="0" marR="0" algn="just">
                        <a:spcBef>
                          <a:spcPts val="0"/>
                        </a:spcBef>
                        <a:spcAft>
                          <a:spcPts val="0"/>
                        </a:spcAft>
                      </a:pPr>
                      <a:r>
                        <a:rPr lang="en-US" sz="1500" dirty="0">
                          <a:effectLst/>
                        </a:rPr>
                        <a:t>Unit test (Automated)</a:t>
                      </a:r>
                      <a:endParaRPr lang="en-US" sz="15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dirty="0">
                          <a:effectLst/>
                        </a:rPr>
                        <a:t>The purpose is to validate that each unit of the software code performs as expected.</a:t>
                      </a:r>
                    </a:p>
                    <a:p>
                      <a:pPr marL="0" marR="0" algn="just">
                        <a:spcBef>
                          <a:spcPts val="0"/>
                        </a:spcBef>
                        <a:spcAft>
                          <a:spcPts val="0"/>
                        </a:spcAft>
                      </a:pPr>
                      <a:r>
                        <a:rPr lang="en-US" sz="1200" dirty="0">
                          <a:effectLst/>
                        </a:rPr>
                        <a:t>Unit Testing is done during the development (coding phase) of an application by the developers.</a:t>
                      </a:r>
                    </a:p>
                    <a:p>
                      <a:pPr marL="0" marR="0" algn="just">
                        <a:spcBef>
                          <a:spcPts val="0"/>
                        </a:spcBef>
                        <a:spcAft>
                          <a:spcPts val="0"/>
                        </a:spcAft>
                      </a:pPr>
                      <a:r>
                        <a:rPr lang="en-US" sz="1200" dirty="0">
                          <a:effectLst/>
                        </a:rPr>
                        <a:t>Unit Tests isolate a section of code and verify its correctness. A unit may be an individual function, method, procedure, module, or object.  </a:t>
                      </a:r>
                    </a:p>
                    <a:p>
                      <a:pPr marL="0" marR="0" algn="just">
                        <a:spcBef>
                          <a:spcPts val="0"/>
                        </a:spcBef>
                        <a:spcAft>
                          <a:spcPts val="0"/>
                        </a:spcAft>
                      </a:pPr>
                      <a:r>
                        <a:rPr lang="en-US" sz="1200" b="1" dirty="0">
                          <a:effectLst/>
                        </a:rPr>
                        <a:t>Code coverage of 70-80% </a:t>
                      </a:r>
                      <a:r>
                        <a:rPr lang="en-US" sz="1200" dirty="0">
                          <a:effectLst/>
                        </a:rPr>
                        <a:t>is a reasonable goal for most of the projects.</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spcBef>
                          <a:spcPts val="0"/>
                        </a:spcBef>
                        <a:spcAft>
                          <a:spcPts val="0"/>
                        </a:spcAft>
                      </a:pPr>
                      <a:r>
                        <a:rPr lang="en-US" sz="1200" b="1" dirty="0" err="1">
                          <a:effectLst/>
                        </a:rPr>
                        <a:t>Junit</a:t>
                      </a:r>
                      <a:r>
                        <a:rPr lang="en-US" sz="1200" dirty="0">
                          <a:effectLst/>
                        </a:rPr>
                        <a:t>: Unit testing Framework used for Java programming language.</a:t>
                      </a:r>
                      <a:r>
                        <a:rPr lang="en-US" sz="1200" baseline="0" dirty="0">
                          <a:effectLst/>
                        </a:rPr>
                        <a:t> </a:t>
                      </a:r>
                      <a:r>
                        <a:rPr lang="en-US" sz="1200" dirty="0">
                          <a:effectLst/>
                        </a:rPr>
                        <a:t>It provides assertions to identify test method.</a:t>
                      </a:r>
                    </a:p>
                    <a:p>
                      <a:pPr marL="0" marR="0" algn="just">
                        <a:spcBef>
                          <a:spcPts val="0"/>
                        </a:spcBef>
                        <a:spcAft>
                          <a:spcPts val="0"/>
                        </a:spcAft>
                      </a:pPr>
                      <a:endParaRPr lang="en-US" sz="1200" dirty="0">
                        <a:effectLst/>
                      </a:endParaRPr>
                    </a:p>
                    <a:p>
                      <a:pPr marL="0" marR="0" algn="just">
                        <a:spcBef>
                          <a:spcPts val="0"/>
                        </a:spcBef>
                        <a:spcAft>
                          <a:spcPts val="0"/>
                        </a:spcAft>
                      </a:pPr>
                      <a:r>
                        <a:rPr lang="en-US" sz="1200" b="1" dirty="0" err="1">
                          <a:effectLst/>
                        </a:rPr>
                        <a:t>PyTest</a:t>
                      </a:r>
                      <a:r>
                        <a:rPr lang="en-US" sz="1200" dirty="0">
                          <a:effectLst/>
                        </a:rPr>
                        <a:t>: Unit testing tool used for Python programming language. </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99909">
                <a:tc>
                  <a:txBody>
                    <a:bodyPr/>
                    <a:lstStyle/>
                    <a:p>
                      <a:pPr marL="0" marR="0" algn="just">
                        <a:spcBef>
                          <a:spcPts val="0"/>
                        </a:spcBef>
                        <a:spcAft>
                          <a:spcPts val="0"/>
                        </a:spcAft>
                      </a:pPr>
                      <a:r>
                        <a:rPr lang="en-US" sz="1500" dirty="0">
                          <a:effectLst/>
                        </a:rPr>
                        <a:t>Service Integration test</a:t>
                      </a:r>
                      <a:endParaRPr lang="en-US" sz="15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dirty="0">
                          <a:effectLst/>
                        </a:rPr>
                        <a:t>Verifies communication and interactions between components are accurate to detect interface defects.</a:t>
                      </a:r>
                    </a:p>
                    <a:p>
                      <a:pPr marL="0" marR="0" algn="just">
                        <a:spcBef>
                          <a:spcPts val="0"/>
                        </a:spcBef>
                        <a:spcAft>
                          <a:spcPts val="0"/>
                        </a:spcAft>
                      </a:pPr>
                      <a:r>
                        <a:rPr lang="en-US" sz="1200" dirty="0">
                          <a:effectLst/>
                        </a:rPr>
                        <a:t>When writing automated tests of the modules which interact with external components, the goal is to verify that the module can communicate sufficiently rather than to acceptance test the external component. As such, tests of this type should aim to cover basic success and error paths through the integration module</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spcBef>
                          <a:spcPts val="0"/>
                        </a:spcBef>
                        <a:spcAft>
                          <a:spcPts val="0"/>
                        </a:spcAft>
                      </a:pPr>
                      <a:r>
                        <a:rPr lang="en-US" sz="1200" b="1" dirty="0">
                          <a:effectLst/>
                        </a:rPr>
                        <a:t>Spring Cloud Contract </a:t>
                      </a:r>
                      <a:r>
                        <a:rPr lang="en-US" sz="1200" dirty="0">
                          <a:effectLst/>
                        </a:rPr>
                        <a:t>and </a:t>
                      </a:r>
                      <a:r>
                        <a:rPr lang="en-US" sz="1200" b="1" dirty="0">
                          <a:effectLst/>
                        </a:rPr>
                        <a:t>PACT</a:t>
                      </a:r>
                      <a:r>
                        <a:rPr lang="en-US" sz="1200" dirty="0">
                          <a:effectLst/>
                        </a:rPr>
                        <a:t> tool are the</a:t>
                      </a:r>
                      <a:r>
                        <a:rPr lang="en-US" sz="1200" baseline="0" dirty="0">
                          <a:effectLst/>
                        </a:rPr>
                        <a:t> </a:t>
                      </a:r>
                      <a:r>
                        <a:rPr lang="en-US" sz="1200" dirty="0">
                          <a:effectLst/>
                        </a:rPr>
                        <a:t>popular option available for Consumer Driven Contracts</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4924">
                <a:tc>
                  <a:txBody>
                    <a:bodyPr/>
                    <a:lstStyle/>
                    <a:p>
                      <a:pPr marL="0" marR="0" algn="just">
                        <a:spcBef>
                          <a:spcPts val="0"/>
                        </a:spcBef>
                        <a:spcAft>
                          <a:spcPts val="0"/>
                        </a:spcAft>
                      </a:pPr>
                      <a:r>
                        <a:rPr lang="en-US" sz="1500" dirty="0">
                          <a:effectLst/>
                        </a:rPr>
                        <a:t>Component test</a:t>
                      </a:r>
                      <a:endParaRPr lang="en-US" sz="15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a:effectLst/>
                        </a:rPr>
                        <a:t>Tests Microservices in isolation, with the use of mock doubles as needed, to verify they meet requirements.</a:t>
                      </a:r>
                      <a:endParaRPr lang="en-US" sz="120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spcBef>
                          <a:spcPts val="0"/>
                        </a:spcBef>
                        <a:spcAft>
                          <a:spcPts val="0"/>
                        </a:spcAft>
                      </a:pPr>
                      <a:r>
                        <a:rPr lang="en-US" sz="1200" b="1" dirty="0" err="1">
                          <a:effectLst/>
                        </a:rPr>
                        <a:t>Mockito</a:t>
                      </a:r>
                      <a:r>
                        <a:rPr lang="en-US" sz="1200" dirty="0">
                          <a:effectLst/>
                        </a:rPr>
                        <a:t> and </a:t>
                      </a:r>
                      <a:r>
                        <a:rPr lang="en-US" sz="1200" b="1" dirty="0" err="1">
                          <a:effectLst/>
                        </a:rPr>
                        <a:t>Wiremock</a:t>
                      </a:r>
                      <a:r>
                        <a:rPr lang="en-US" sz="1200" dirty="0">
                          <a:effectLst/>
                        </a:rPr>
                        <a:t> is the go to solution for Test in isolation.</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5775">
                <a:tc>
                  <a:txBody>
                    <a:bodyPr/>
                    <a:lstStyle/>
                    <a:p>
                      <a:pPr marL="0" marR="0" algn="just">
                        <a:spcBef>
                          <a:spcPts val="0"/>
                        </a:spcBef>
                        <a:spcAft>
                          <a:spcPts val="0"/>
                        </a:spcAft>
                      </a:pPr>
                      <a:r>
                        <a:rPr lang="en-US" sz="1500" dirty="0">
                          <a:effectLst/>
                        </a:rPr>
                        <a:t>End-to-end test</a:t>
                      </a:r>
                      <a:endParaRPr lang="en-US" sz="15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dirty="0">
                          <a:effectLst/>
                        </a:rPr>
                        <a:t>Ensures all the components work together and they meet external requirements and achieve the intended functionality.</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spcBef>
                          <a:spcPts val="0"/>
                        </a:spcBef>
                        <a:spcAft>
                          <a:spcPts val="0"/>
                        </a:spcAft>
                      </a:pPr>
                      <a:r>
                        <a:rPr lang="en-US" sz="1200" b="1" u="none" dirty="0">
                          <a:effectLst/>
                        </a:rPr>
                        <a:t>SOAPUI</a:t>
                      </a:r>
                      <a:r>
                        <a:rPr lang="en-US" sz="1200" u="none" dirty="0">
                          <a:effectLst/>
                        </a:rPr>
                        <a:t> </a:t>
                      </a:r>
                      <a:r>
                        <a:rPr lang="en-US" sz="1200" dirty="0">
                          <a:effectLst/>
                        </a:rPr>
                        <a:t>for API level testing</a:t>
                      </a:r>
                    </a:p>
                    <a:p>
                      <a:pPr marL="0" marR="0" algn="just">
                        <a:spcBef>
                          <a:spcPts val="0"/>
                        </a:spcBef>
                        <a:spcAft>
                          <a:spcPts val="0"/>
                        </a:spcAft>
                      </a:pPr>
                      <a:r>
                        <a:rPr lang="en-US" sz="1200" dirty="0">
                          <a:effectLst/>
                        </a:rPr>
                        <a:t>Record and play Regression testing tool like </a:t>
                      </a:r>
                      <a:r>
                        <a:rPr lang="en-US" sz="1200" b="1" dirty="0">
                          <a:effectLst/>
                        </a:rPr>
                        <a:t>Squash</a:t>
                      </a:r>
                      <a:r>
                        <a:rPr lang="en-US" sz="1200" dirty="0">
                          <a:effectLst/>
                        </a:rPr>
                        <a:t> </a:t>
                      </a:r>
                    </a:p>
                    <a:p>
                      <a:pPr marL="0" marR="0" algn="just">
                        <a:spcBef>
                          <a:spcPts val="0"/>
                        </a:spcBef>
                        <a:spcAft>
                          <a:spcPts val="0"/>
                        </a:spcAft>
                      </a:pPr>
                      <a:r>
                        <a:rPr lang="en-US" sz="1200" b="1" dirty="0">
                          <a:effectLst/>
                        </a:rPr>
                        <a:t>UFT</a:t>
                      </a:r>
                      <a:r>
                        <a:rPr lang="en-US" sz="1200" dirty="0">
                          <a:effectLst/>
                        </a:rPr>
                        <a:t> for GUI level testing</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3022">
                <a:tc>
                  <a:txBody>
                    <a:bodyPr/>
                    <a:lstStyle/>
                    <a:p>
                      <a:pPr marL="0" marR="0" algn="just">
                        <a:spcBef>
                          <a:spcPts val="0"/>
                        </a:spcBef>
                        <a:spcAft>
                          <a:spcPts val="0"/>
                        </a:spcAft>
                      </a:pPr>
                      <a:r>
                        <a:rPr lang="en-US" sz="1500" dirty="0">
                          <a:effectLst/>
                        </a:rPr>
                        <a:t>Performance test</a:t>
                      </a:r>
                      <a:endParaRPr lang="en-US" sz="15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dirty="0">
                          <a:effectLst/>
                        </a:rPr>
                        <a:t>Test</a:t>
                      </a:r>
                      <a:r>
                        <a:rPr lang="en-US" sz="1200" baseline="0" dirty="0">
                          <a:effectLst/>
                        </a:rPr>
                        <a:t> the </a:t>
                      </a:r>
                      <a:r>
                        <a:rPr lang="en-US" sz="1200" dirty="0">
                          <a:effectLst/>
                        </a:rPr>
                        <a:t>applications for high availability, viable resource consumption and distribute workloads appropriately.</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spcBef>
                          <a:spcPts val="0"/>
                        </a:spcBef>
                        <a:spcAft>
                          <a:spcPts val="0"/>
                        </a:spcAft>
                      </a:pPr>
                      <a:r>
                        <a:rPr lang="en-US" sz="1200" b="1" dirty="0">
                          <a:effectLst/>
                        </a:rPr>
                        <a:t>Apache </a:t>
                      </a:r>
                      <a:r>
                        <a:rPr lang="en-US" sz="1200" b="1" dirty="0" err="1">
                          <a:effectLst/>
                        </a:rPr>
                        <a:t>Jmeter</a:t>
                      </a:r>
                      <a:endParaRPr lang="en-US" sz="1200" b="1"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09573">
                <a:tc>
                  <a:txBody>
                    <a:bodyPr/>
                    <a:lstStyle/>
                    <a:p>
                      <a:pPr marL="0" marR="0" algn="just">
                        <a:spcBef>
                          <a:spcPts val="0"/>
                        </a:spcBef>
                        <a:spcAft>
                          <a:spcPts val="0"/>
                        </a:spcAft>
                      </a:pPr>
                      <a:r>
                        <a:rPr lang="en-US" sz="1500" dirty="0">
                          <a:effectLst/>
                        </a:rPr>
                        <a:t>Resiliency</a:t>
                      </a:r>
                      <a:endParaRPr lang="en-US" sz="15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dirty="0">
                          <a:effectLst/>
                        </a:rPr>
                        <a:t>The application consists of numerous services (with scaling factor) deployed across cluster. Some Services might go down – still system landscape as a whole shall stand still.</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spcBef>
                          <a:spcPts val="0"/>
                        </a:spcBef>
                        <a:spcAft>
                          <a:spcPts val="0"/>
                        </a:spcAft>
                      </a:pPr>
                      <a:r>
                        <a:rPr lang="en-US" sz="1200" b="1" dirty="0">
                          <a:effectLst/>
                        </a:rPr>
                        <a:t>Chaos Monkey</a:t>
                      </a:r>
                      <a:r>
                        <a:rPr lang="en-US" sz="1200" dirty="0">
                          <a:effectLst/>
                        </a:rPr>
                        <a:t> Approach-</a:t>
                      </a:r>
                      <a:r>
                        <a:rPr lang="en-US" sz="1200" baseline="0" dirty="0">
                          <a:effectLst/>
                        </a:rPr>
                        <a:t> R</a:t>
                      </a:r>
                      <a:r>
                        <a:rPr lang="en-US" sz="1200" dirty="0">
                          <a:effectLst/>
                        </a:rPr>
                        <a:t>andomly shutdown different services with a delay factor</a:t>
                      </a:r>
                      <a:r>
                        <a:rPr lang="en-US" sz="1200" baseline="0" dirty="0">
                          <a:effectLst/>
                        </a:rPr>
                        <a:t> and r</a:t>
                      </a:r>
                      <a:r>
                        <a:rPr lang="en-US" sz="1200" dirty="0">
                          <a:effectLst/>
                        </a:rPr>
                        <a:t>andomly wreak havoc. Monitor the system operational benchmark. </a:t>
                      </a:r>
                      <a:endParaRPr lang="en-US" sz="1200" dirty="0">
                        <a:effectLst/>
                        <a:latin typeface="Calibri" panose="020F0502020204030204" pitchFamily="34" charset="0"/>
                        <a:ea typeface="Calibri" panose="020F0502020204030204" pitchFamily="34" charset="0"/>
                      </a:endParaRPr>
                    </a:p>
                  </a:txBody>
                  <a:tcPr marT="22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716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Unit Testing</a:t>
            </a:r>
          </a:p>
        </p:txBody>
      </p:sp>
      <p:sp>
        <p:nvSpPr>
          <p:cNvPr id="3" name="Subtitle 2"/>
          <p:cNvSpPr>
            <a:spLocks noGrp="1"/>
          </p:cNvSpPr>
          <p:nvPr>
            <p:ph type="subTitle" sz="quarter" idx="1"/>
          </p:nvPr>
        </p:nvSpPr>
        <p:spPr/>
        <p:txBody>
          <a:bodyPr/>
          <a:lstStyle/>
          <a:p>
            <a:r>
              <a:rPr lang="en-US" dirty="0" err="1"/>
              <a:t>Prabhjot</a:t>
            </a:r>
            <a:r>
              <a:rPr lang="en-US" dirty="0"/>
              <a:t> Siddhu</a:t>
            </a:r>
          </a:p>
        </p:txBody>
      </p:sp>
    </p:spTree>
    <p:extLst>
      <p:ext uri="{BB962C8B-B14F-4D97-AF65-F5344CB8AC3E}">
        <p14:creationId xmlns:p14="http://schemas.microsoft.com/office/powerpoint/2010/main" val="279296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What is unit testing?</a:t>
            </a:r>
          </a:p>
        </p:txBody>
      </p:sp>
      <p:sp>
        <p:nvSpPr>
          <p:cNvPr id="3" name="Content Placeholder 2"/>
          <p:cNvSpPr>
            <a:spLocks noGrp="1"/>
          </p:cNvSpPr>
          <p:nvPr>
            <p:ph idx="1"/>
          </p:nvPr>
        </p:nvSpPr>
        <p:spPr>
          <a:xfrm>
            <a:off x="633984" y="1572768"/>
            <a:ext cx="10972800" cy="2031325"/>
          </a:xfrm>
        </p:spPr>
        <p:txBody>
          <a:bodyPr/>
          <a:lstStyle/>
          <a:p>
            <a:pPr marL="342900" indent="-342900">
              <a:buFont typeface="Wingdings" panose="05000000000000000000" pitchFamily="2" charset="2"/>
              <a:buChar char="q"/>
            </a:pPr>
            <a:endParaRPr lang="en-US" b="0" dirty="0"/>
          </a:p>
          <a:p>
            <a:pPr marL="342900" indent="-342900">
              <a:buFont typeface="Wingdings" panose="05000000000000000000" pitchFamily="2" charset="2"/>
              <a:buChar char="q"/>
            </a:pPr>
            <a:r>
              <a:rPr lang="en-US" b="0" dirty="0"/>
              <a:t>Unit testing is the smallest ‘unit’ of code being tested.</a:t>
            </a:r>
          </a:p>
          <a:p>
            <a:pPr marL="342900" indent="-342900">
              <a:buFont typeface="Wingdings" panose="05000000000000000000" pitchFamily="2" charset="2"/>
              <a:buChar char="q"/>
            </a:pPr>
            <a:endParaRPr lang="en-US" b="0" dirty="0"/>
          </a:p>
          <a:p>
            <a:pPr marL="342900" indent="-342900">
              <a:buFont typeface="Wingdings" panose="05000000000000000000" pitchFamily="2" charset="2"/>
              <a:buChar char="q"/>
            </a:pPr>
            <a:r>
              <a:rPr lang="en-US" b="0" dirty="0"/>
              <a:t>Unit tests are designed to test the behavior of specific classes or methods without relying on the behavior of their dependencies. </a:t>
            </a:r>
          </a:p>
          <a:p>
            <a:pPr marL="342900" indent="-342900">
              <a:buFont typeface="Wingdings" panose="05000000000000000000" pitchFamily="2" charset="2"/>
              <a:buChar char="q"/>
            </a:pPr>
            <a:endParaRPr lang="en-US" b="0" dirty="0"/>
          </a:p>
        </p:txBody>
      </p:sp>
    </p:spTree>
    <p:extLst>
      <p:ext uri="{BB962C8B-B14F-4D97-AF65-F5344CB8AC3E}">
        <p14:creationId xmlns:p14="http://schemas.microsoft.com/office/powerpoint/2010/main" val="73910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Why Unit Testing?</a:t>
            </a:r>
          </a:p>
        </p:txBody>
      </p:sp>
      <p:sp>
        <p:nvSpPr>
          <p:cNvPr id="3" name="Content Placeholder 2"/>
          <p:cNvSpPr>
            <a:spLocks noGrp="1"/>
          </p:cNvSpPr>
          <p:nvPr>
            <p:ph idx="1"/>
          </p:nvPr>
        </p:nvSpPr>
        <p:spPr>
          <a:xfrm>
            <a:off x="633984" y="1572768"/>
            <a:ext cx="10972800" cy="3948138"/>
          </a:xfrm>
        </p:spPr>
        <p:txBody>
          <a:bodyPr>
            <a:normAutofit/>
          </a:bodyPr>
          <a:lstStyle/>
          <a:p>
            <a:pPr marL="342900" indent="-342900" algn="just">
              <a:buFont typeface="Wingdings" panose="05000000000000000000" pitchFamily="2" charset="2"/>
              <a:buChar char="q"/>
            </a:pPr>
            <a:r>
              <a:rPr lang="en-US" b="0" dirty="0"/>
              <a:t>We take great effort to build a system or a platform with thousands of lines of code and test cycles to ensure the quality and coverage.</a:t>
            </a:r>
          </a:p>
          <a:p>
            <a:pPr marL="342900" indent="-342900" algn="just">
              <a:buFont typeface="Wingdings" panose="05000000000000000000" pitchFamily="2" charset="2"/>
              <a:buChar char="q"/>
            </a:pPr>
            <a:r>
              <a:rPr lang="en-US" b="0" dirty="0"/>
              <a:t>With QA validation being already part of the cycle, unit testing should also be considered a critical pre-step before turning the code into the build and deployment.</a:t>
            </a:r>
          </a:p>
          <a:p>
            <a:pPr marL="342900" indent="-342900" algn="just">
              <a:buFont typeface="Wingdings" panose="05000000000000000000" pitchFamily="2" charset="2"/>
              <a:buChar char="q"/>
            </a:pPr>
            <a:r>
              <a:rPr lang="en-US" b="0" dirty="0"/>
              <a:t>Thus, making sure the build is successful and achieving expected code coverage.</a:t>
            </a:r>
          </a:p>
          <a:p>
            <a:pPr marL="342900" indent="-342900" algn="just">
              <a:buFont typeface="Wingdings" panose="05000000000000000000" pitchFamily="2" charset="2"/>
              <a:buChar char="q"/>
            </a:pPr>
            <a:r>
              <a:rPr lang="en-US" b="0" dirty="0"/>
              <a:t>Unit testing has become mandatory in the age of Agile, and there are many tools available to help with automated testing.</a:t>
            </a:r>
          </a:p>
          <a:p>
            <a:pPr marL="342900" indent="-342900" algn="just">
              <a:buFont typeface="Wingdings" panose="05000000000000000000" pitchFamily="2" charset="2"/>
              <a:buChar char="q"/>
            </a:pPr>
            <a:r>
              <a:rPr lang="en-US" b="0" dirty="0"/>
              <a:t>One such tool is </a:t>
            </a:r>
            <a:r>
              <a:rPr lang="en-US" b="0" dirty="0" err="1"/>
              <a:t>Mockito</a:t>
            </a:r>
            <a:r>
              <a:rPr lang="en-US" b="0" dirty="0"/>
              <a:t>, an open source framework that lets you create and configure mocked objects for tests.</a:t>
            </a:r>
          </a:p>
        </p:txBody>
      </p:sp>
    </p:spTree>
    <p:extLst>
      <p:ext uri="{BB962C8B-B14F-4D97-AF65-F5344CB8AC3E}">
        <p14:creationId xmlns:p14="http://schemas.microsoft.com/office/powerpoint/2010/main" val="213221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Why Unit testing?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4028" y="1316666"/>
            <a:ext cx="7092409" cy="4351338"/>
          </a:xfrm>
        </p:spPr>
      </p:pic>
    </p:spTree>
    <p:extLst>
      <p:ext uri="{BB962C8B-B14F-4D97-AF65-F5344CB8AC3E}">
        <p14:creationId xmlns:p14="http://schemas.microsoft.com/office/powerpoint/2010/main" val="104491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Design and implementation using Mocking</a:t>
            </a:r>
          </a:p>
        </p:txBody>
      </p:sp>
      <p:sp>
        <p:nvSpPr>
          <p:cNvPr id="3" name="Content Placeholder 2"/>
          <p:cNvSpPr>
            <a:spLocks noGrp="1"/>
          </p:cNvSpPr>
          <p:nvPr>
            <p:ph idx="1"/>
          </p:nvPr>
        </p:nvSpPr>
        <p:spPr>
          <a:xfrm>
            <a:off x="633984" y="1572768"/>
            <a:ext cx="10972800" cy="2954655"/>
          </a:xfrm>
        </p:spPr>
        <p:txBody>
          <a:bodyPr/>
          <a:lstStyle/>
          <a:p>
            <a:pPr marL="342900" indent="-342900" algn="just">
              <a:buFont typeface="Wingdings" panose="05000000000000000000" pitchFamily="2" charset="2"/>
              <a:buChar char="q"/>
            </a:pPr>
            <a:r>
              <a:rPr lang="en-US" b="0" dirty="0"/>
              <a:t>Mocking is a way of producing dummy objects, operations, and results as if they were real scenarios. This means that it deals with no real database connections and no real server up and running. </a:t>
            </a:r>
          </a:p>
          <a:p>
            <a:pPr marL="342900" indent="-342900" algn="just">
              <a:buFont typeface="Wingdings" panose="05000000000000000000" pitchFamily="2" charset="2"/>
              <a:buChar char="q"/>
            </a:pPr>
            <a:r>
              <a:rPr lang="en-US" b="0" dirty="0"/>
              <a:t>However, it mimics them so that the lines are also covered and expect the actual result. Thus, it can be compared with the expected result and asserted.</a:t>
            </a:r>
          </a:p>
          <a:p>
            <a:pPr algn="just">
              <a:buNone/>
            </a:pPr>
            <a:endParaRPr lang="en-US" b="0" dirty="0"/>
          </a:p>
          <a:p>
            <a:pPr algn="just">
              <a:buNone/>
            </a:pPr>
            <a:endParaRPr lang="en-US" b="0" dirty="0"/>
          </a:p>
          <a:p>
            <a:pPr marL="342900" indent="-342900" algn="just">
              <a:buFont typeface="Wingdings" panose="05000000000000000000" pitchFamily="2" charset="2"/>
              <a:buChar char="q"/>
            </a:pPr>
            <a:r>
              <a:rPr lang="en-US" b="0" dirty="0" err="1"/>
              <a:t>Mockito</a:t>
            </a:r>
            <a:r>
              <a:rPr lang="en-US" b="0" dirty="0"/>
              <a:t> provides various annotation and in-build methods for unit testing.</a:t>
            </a:r>
          </a:p>
          <a:p>
            <a:pPr algn="just">
              <a:buNone/>
            </a:pPr>
            <a:r>
              <a:rPr lang="en-US" b="0" dirty="0" err="1"/>
              <a:t>Mockito.when</a:t>
            </a:r>
            <a:r>
              <a:rPr lang="en-US" b="0" dirty="0"/>
              <a:t>().then()</a:t>
            </a:r>
          </a:p>
        </p:txBody>
      </p:sp>
    </p:spTree>
    <p:extLst>
      <p:ext uri="{BB962C8B-B14F-4D97-AF65-F5344CB8AC3E}">
        <p14:creationId xmlns:p14="http://schemas.microsoft.com/office/powerpoint/2010/main" val="225484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Mocking</a:t>
            </a:r>
          </a:p>
        </p:txBody>
      </p:sp>
      <p:graphicFrame>
        <p:nvGraphicFramePr>
          <p:cNvPr id="7" name="Content Placeholder 6"/>
          <p:cNvGraphicFramePr>
            <a:graphicFrameLocks noGrp="1" noChangeAspect="1"/>
          </p:cNvGraphicFramePr>
          <p:nvPr>
            <p:ph idx="1"/>
            <p:extLst/>
          </p:nvPr>
        </p:nvGraphicFramePr>
        <p:xfrm>
          <a:off x="2620963" y="1560513"/>
          <a:ext cx="6958012" cy="4078287"/>
        </p:xfrm>
        <a:graphic>
          <a:graphicData uri="http://schemas.openxmlformats.org/presentationml/2006/ole">
            <mc:AlternateContent xmlns:mc="http://schemas.openxmlformats.org/markup-compatibility/2006">
              <mc:Choice xmlns:v="urn:schemas-microsoft-com:vml" Requires="v">
                <p:oleObj spid="_x0000_s5127" name="Bitmap Image" r:id="rId3" imgW="4861440" imgH="2849760" progId="Paint.Picture">
                  <p:embed/>
                </p:oleObj>
              </mc:Choice>
              <mc:Fallback>
                <p:oleObj name="Bitmap Image" r:id="rId3" imgW="4861440" imgH="2849760" progId="Paint.Picture">
                  <p:embed/>
                  <p:pic>
                    <p:nvPicPr>
                      <p:cNvPr id="0" name=""/>
                      <p:cNvPicPr/>
                      <p:nvPr/>
                    </p:nvPicPr>
                    <p:blipFill>
                      <a:blip r:embed="rId4"/>
                      <a:stretch>
                        <a:fillRect/>
                      </a:stretch>
                    </p:blipFill>
                    <p:spPr>
                      <a:xfrm>
                        <a:off x="2620963" y="1560513"/>
                        <a:ext cx="6958012" cy="4078287"/>
                      </a:xfrm>
                      <a:prstGeom prst="rect">
                        <a:avLst/>
                      </a:prstGeom>
                      <a:ln>
                        <a:solidFill>
                          <a:schemeClr val="tx2"/>
                        </a:solidFill>
                      </a:ln>
                    </p:spPr>
                  </p:pic>
                </p:oleObj>
              </mc:Fallback>
            </mc:AlternateContent>
          </a:graphicData>
        </a:graphic>
      </p:graphicFrame>
      <p:sp>
        <p:nvSpPr>
          <p:cNvPr id="3" name="Rectangle 2"/>
          <p:cNvSpPr/>
          <p:nvPr/>
        </p:nvSpPr>
        <p:spPr>
          <a:xfrm>
            <a:off x="8048445" y="1682151"/>
            <a:ext cx="1380227" cy="345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Implementation</a:t>
            </a:r>
          </a:p>
        </p:txBody>
      </p:sp>
      <p:sp>
        <p:nvSpPr>
          <p:cNvPr id="7" name="Content Placeholder 6"/>
          <p:cNvSpPr>
            <a:spLocks noGrp="1"/>
          </p:cNvSpPr>
          <p:nvPr>
            <p:ph idx="1"/>
          </p:nvPr>
        </p:nvSpPr>
        <p:spPr/>
        <p:txBody>
          <a:bodyPr/>
          <a:lstStyle/>
          <a:p>
            <a:pPr marL="0" indent="0">
              <a:buNone/>
            </a:pPr>
            <a:r>
              <a:rPr lang="en-US" dirty="0"/>
              <a:t> </a:t>
            </a:r>
          </a:p>
        </p:txBody>
      </p:sp>
      <p:pic>
        <p:nvPicPr>
          <p:cNvPr id="8" name="Picture 7"/>
          <p:cNvPicPr>
            <a:picLocks noChangeAspect="1"/>
          </p:cNvPicPr>
          <p:nvPr/>
        </p:nvPicPr>
        <p:blipFill rotWithShape="1">
          <a:blip r:embed="rId2"/>
          <a:srcRect l="629" t="3" r="4344" b="2062"/>
          <a:stretch/>
        </p:blipFill>
        <p:spPr>
          <a:xfrm>
            <a:off x="2260120" y="1552755"/>
            <a:ext cx="7151299" cy="4528868"/>
          </a:xfrm>
          <a:prstGeom prst="rect">
            <a:avLst/>
          </a:prstGeom>
          <a:ln>
            <a:solidFill>
              <a:schemeClr val="tx2"/>
            </a:solidFill>
          </a:ln>
        </p:spPr>
      </p:pic>
    </p:spTree>
    <p:extLst>
      <p:ext uri="{BB962C8B-B14F-4D97-AF65-F5344CB8AC3E}">
        <p14:creationId xmlns:p14="http://schemas.microsoft.com/office/powerpoint/2010/main" val="87815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Implementation</a:t>
            </a:r>
          </a:p>
        </p:txBody>
      </p:sp>
      <p:sp>
        <p:nvSpPr>
          <p:cNvPr id="3" name="Content Placeholder 2"/>
          <p:cNvSpPr>
            <a:spLocks noGrp="1"/>
          </p:cNvSpPr>
          <p:nvPr>
            <p:ph idx="1"/>
          </p:nvPr>
        </p:nvSpPr>
        <p:spPr/>
        <p:txBody>
          <a:bodyPr/>
          <a:lstStyle/>
          <a:p>
            <a:pPr marL="0" indent="0">
              <a:buNone/>
            </a:pPr>
            <a:r>
              <a:rPr lang="en-US" dirty="0"/>
              <a:t> </a:t>
            </a:r>
          </a:p>
        </p:txBody>
      </p:sp>
      <p:pic>
        <p:nvPicPr>
          <p:cNvPr id="5" name="Picture 4"/>
          <p:cNvPicPr>
            <a:picLocks noChangeAspect="1"/>
          </p:cNvPicPr>
          <p:nvPr/>
        </p:nvPicPr>
        <p:blipFill rotWithShape="1">
          <a:blip r:embed="rId2"/>
          <a:srcRect l="350" r="9293" b="11932"/>
          <a:stretch/>
        </p:blipFill>
        <p:spPr>
          <a:xfrm>
            <a:off x="3036440" y="1104092"/>
            <a:ext cx="6167887" cy="4879026"/>
          </a:xfrm>
          <a:prstGeom prst="rect">
            <a:avLst/>
          </a:prstGeom>
          <a:ln>
            <a:solidFill>
              <a:schemeClr val="tx2"/>
            </a:solidFill>
          </a:ln>
        </p:spPr>
      </p:pic>
    </p:spTree>
    <p:extLst>
      <p:ext uri="{BB962C8B-B14F-4D97-AF65-F5344CB8AC3E}">
        <p14:creationId xmlns:p14="http://schemas.microsoft.com/office/powerpoint/2010/main" val="165173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Daedalus Overview</a:t>
            </a:r>
          </a:p>
        </p:txBody>
      </p:sp>
      <p:pic>
        <p:nvPicPr>
          <p:cNvPr id="1026"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291" y="735182"/>
            <a:ext cx="10497883" cy="590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5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Unit Test job in Pipeline</a:t>
            </a:r>
            <a:endParaRPr lang="en-US" dirty="0"/>
          </a:p>
        </p:txBody>
      </p:sp>
      <p:sp>
        <p:nvSpPr>
          <p:cNvPr id="3" name="Content Placeholder 2"/>
          <p:cNvSpPr>
            <a:spLocks noGrp="1"/>
          </p:cNvSpPr>
          <p:nvPr>
            <p:ph idx="1"/>
          </p:nvPr>
        </p:nvSpPr>
        <p:spPr>
          <a:xfrm>
            <a:off x="768096" y="1883665"/>
            <a:ext cx="10585704" cy="5655176"/>
          </a:xfrm>
        </p:spPr>
        <p:txBody>
          <a:bodyPr/>
          <a:lstStyle/>
          <a:p>
            <a:pPr marL="0" indent="0">
              <a:buNone/>
            </a:pPr>
            <a:r>
              <a:rPr lang="en-US" dirty="0"/>
              <a:t> </a:t>
            </a:r>
          </a:p>
        </p:txBody>
      </p:sp>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06" y="1092966"/>
            <a:ext cx="11556883" cy="524865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85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Unit Test job in Pipeline</a:t>
            </a:r>
            <a:endParaRPr lang="en-US" dirty="0"/>
          </a:p>
        </p:txBody>
      </p:sp>
      <p:sp>
        <p:nvSpPr>
          <p:cNvPr id="3" name="Content Placeholder 2"/>
          <p:cNvSpPr>
            <a:spLocks noGrp="1"/>
          </p:cNvSpPr>
          <p:nvPr>
            <p:ph idx="1"/>
          </p:nvPr>
        </p:nvSpPr>
        <p:spPr>
          <a:xfrm>
            <a:off x="6660747" y="4094177"/>
            <a:ext cx="5809415" cy="1689952"/>
          </a:xfrm>
        </p:spPr>
        <p:txBody>
          <a:bodyPr/>
          <a:lstStyle/>
          <a:p>
            <a:r>
              <a:rPr lang="en-US" dirty="0"/>
              <a:t>         </a:t>
            </a:r>
          </a:p>
        </p:txBody>
      </p:sp>
      <p:pic>
        <p:nvPicPr>
          <p:cNvPr id="3075" name="Picture 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642" y="1326170"/>
            <a:ext cx="8145812" cy="44579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45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Integration Testing</a:t>
            </a:r>
          </a:p>
        </p:txBody>
      </p:sp>
      <p:sp>
        <p:nvSpPr>
          <p:cNvPr id="3" name="Subtitle 2"/>
          <p:cNvSpPr>
            <a:spLocks noGrp="1"/>
          </p:cNvSpPr>
          <p:nvPr>
            <p:ph type="subTitle" sz="quarter" idx="1"/>
          </p:nvPr>
        </p:nvSpPr>
        <p:spPr/>
        <p:txBody>
          <a:bodyPr/>
          <a:lstStyle/>
          <a:p>
            <a:r>
              <a:rPr lang="en-US" dirty="0"/>
              <a:t>Remya Suresh</a:t>
            </a:r>
          </a:p>
        </p:txBody>
      </p:sp>
    </p:spTree>
    <p:extLst>
      <p:ext uri="{BB962C8B-B14F-4D97-AF65-F5344CB8AC3E}">
        <p14:creationId xmlns:p14="http://schemas.microsoft.com/office/powerpoint/2010/main" val="94167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7"/>
            <a:ext cx="10972800" cy="378565"/>
          </a:xfrm>
        </p:spPr>
        <p:txBody>
          <a:bodyPr/>
          <a:lstStyle/>
          <a:p>
            <a:r>
              <a:rPr lang="en-US" b="1" dirty="0"/>
              <a:t>Integration Testing Approach</a:t>
            </a:r>
            <a:endParaRPr lang="en-US" dirty="0"/>
          </a:p>
        </p:txBody>
      </p:sp>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43</a:t>
            </a:fld>
            <a:endParaRPr lang="en-US" sz="1000" dirty="0"/>
          </a:p>
        </p:txBody>
      </p:sp>
      <p:pic>
        <p:nvPicPr>
          <p:cNvPr id="1028" name="Picture 4" descr="Microservi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813" y="1982993"/>
            <a:ext cx="4305503" cy="33379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15000" y="1172525"/>
            <a:ext cx="6084389" cy="6696705"/>
          </a:xfrm>
          <a:prstGeom prst="rect">
            <a:avLst/>
          </a:prstGeom>
        </p:spPr>
        <p:txBody>
          <a:bodyPr wrap="square">
            <a:spAutoFit/>
          </a:bodyPr>
          <a:lstStyle/>
          <a:p>
            <a:pPr marL="342900">
              <a:spcBef>
                <a:spcPts val="0"/>
              </a:spcBef>
              <a:spcAft>
                <a:spcPts val="1500"/>
              </a:spcAft>
            </a:pPr>
            <a:r>
              <a:rPr lang="en-US" sz="1400" b="1" dirty="0"/>
              <a:t>Traditional Approach</a:t>
            </a:r>
          </a:p>
          <a:p>
            <a:pPr marL="342900">
              <a:spcBef>
                <a:spcPts val="0"/>
              </a:spcBef>
              <a:spcAft>
                <a:spcPts val="1500"/>
              </a:spcAft>
            </a:pPr>
            <a:r>
              <a:rPr lang="en-US" sz="1400" dirty="0"/>
              <a:t>if we want to test the application in the top left corner of the image to determine whether it can communicate with other services, we have to Deploy all micro services and perform end-to-end tests.</a:t>
            </a:r>
          </a:p>
          <a:p>
            <a:pPr marL="342900">
              <a:spcBef>
                <a:spcPts val="0"/>
              </a:spcBef>
              <a:spcAft>
                <a:spcPts val="1500"/>
              </a:spcAft>
            </a:pPr>
            <a:r>
              <a:rPr lang="en-US" sz="1400" b="1" dirty="0"/>
              <a:t>Advantages:</a:t>
            </a:r>
          </a:p>
          <a:p>
            <a:pPr marL="742950" indent="-400050">
              <a:spcBef>
                <a:spcPts val="0"/>
              </a:spcBef>
              <a:spcAft>
                <a:spcPts val="1500"/>
              </a:spcAft>
              <a:buFont typeface="+mj-lt"/>
              <a:buAutoNum type="romanUcPeriod"/>
            </a:pPr>
            <a:r>
              <a:rPr lang="en-US" sz="1400" dirty="0"/>
              <a:t>Simulates production and tests real communication between services.</a:t>
            </a:r>
          </a:p>
          <a:p>
            <a:pPr marL="342900">
              <a:spcBef>
                <a:spcPts val="0"/>
              </a:spcBef>
              <a:spcAft>
                <a:spcPts val="1500"/>
              </a:spcAft>
            </a:pPr>
            <a:r>
              <a:rPr lang="en-US" sz="1400" b="1" dirty="0"/>
              <a:t>Disadvantages:</a:t>
            </a:r>
          </a:p>
          <a:p>
            <a:pPr marL="742950" indent="-400050">
              <a:spcBef>
                <a:spcPts val="0"/>
              </a:spcBef>
              <a:spcAft>
                <a:spcPts val="1500"/>
              </a:spcAft>
              <a:buFont typeface="+mj-lt"/>
              <a:buAutoNum type="romanUcPeriod"/>
            </a:pPr>
            <a:r>
              <a:rPr lang="en-US" sz="1400" dirty="0"/>
              <a:t>To test one micro service, we have to deploy six </a:t>
            </a:r>
            <a:r>
              <a:rPr lang="en-US" sz="1400" dirty="0" err="1"/>
              <a:t>microservices</a:t>
            </a:r>
            <a:r>
              <a:rPr lang="en-US" sz="1400" dirty="0"/>
              <a:t>, a couple of databases, and other items.</a:t>
            </a:r>
          </a:p>
          <a:p>
            <a:pPr marL="742950" indent="-400050">
              <a:spcBef>
                <a:spcPts val="0"/>
              </a:spcBef>
              <a:spcAft>
                <a:spcPts val="1500"/>
              </a:spcAft>
              <a:buFont typeface="+mj-lt"/>
              <a:buAutoNum type="romanUcPeriod"/>
            </a:pPr>
            <a:r>
              <a:rPr lang="en-US" sz="1400" dirty="0"/>
              <a:t>The environment where the tests run is locked for a single suite of tests (nobody else would be able to run the tests in the meantime).</a:t>
            </a:r>
          </a:p>
          <a:p>
            <a:pPr marL="742950" indent="-400050" fontAlgn="ctr">
              <a:spcBef>
                <a:spcPts val="0"/>
              </a:spcBef>
              <a:spcAft>
                <a:spcPts val="700"/>
              </a:spcAft>
              <a:buFont typeface="+mj-lt"/>
              <a:buAutoNum type="romanUcPeriod"/>
            </a:pPr>
            <a:r>
              <a:rPr lang="en-US" sz="1400" dirty="0"/>
              <a:t>They take a long time to run.</a:t>
            </a:r>
          </a:p>
          <a:p>
            <a:pPr marL="742950" indent="-400050" fontAlgn="ctr">
              <a:spcBef>
                <a:spcPts val="0"/>
              </a:spcBef>
              <a:spcAft>
                <a:spcPts val="700"/>
              </a:spcAft>
              <a:buFont typeface="+mj-lt"/>
              <a:buAutoNum type="romanUcPeriod"/>
            </a:pPr>
            <a:r>
              <a:rPr lang="en-US" sz="1400" dirty="0"/>
              <a:t>The feedback comes very late in the process.</a:t>
            </a:r>
          </a:p>
          <a:p>
            <a:pPr marL="742950" indent="-400050" fontAlgn="ctr">
              <a:spcBef>
                <a:spcPts val="0"/>
              </a:spcBef>
              <a:spcAft>
                <a:spcPts val="1500"/>
              </a:spcAft>
              <a:buFont typeface="+mj-lt"/>
              <a:buAutoNum type="romanUcPeriod"/>
            </a:pPr>
            <a:r>
              <a:rPr lang="en-US" sz="1400" dirty="0"/>
              <a:t>They are extremely hard to debug.</a:t>
            </a:r>
          </a:p>
          <a:p>
            <a:pPr marL="342900" fontAlgn="ctr">
              <a:spcBef>
                <a:spcPts val="0"/>
              </a:spcBef>
              <a:spcAft>
                <a:spcPts val="1500"/>
              </a:spcAft>
              <a:buFont typeface="Arial" panose="020B0604020202020204" pitchFamily="34" charset="0"/>
              <a:buChar char="•"/>
            </a:pPr>
            <a:endParaRPr lang="en-US" sz="1400" dirty="0">
              <a:solidFill>
                <a:srgbClr val="000000"/>
              </a:solidFill>
              <a:latin typeface="+mj-lt"/>
            </a:endParaRPr>
          </a:p>
          <a:p>
            <a:pPr marL="342900" fontAlgn="ctr">
              <a:spcBef>
                <a:spcPts val="0"/>
              </a:spcBef>
              <a:spcAft>
                <a:spcPts val="1500"/>
              </a:spcAft>
              <a:buFont typeface="Arial" panose="020B0604020202020204" pitchFamily="34" charset="0"/>
              <a:buChar char="•"/>
            </a:pPr>
            <a:endParaRPr lang="en-US" sz="1400" dirty="0">
              <a:solidFill>
                <a:srgbClr val="000000"/>
              </a:solidFill>
              <a:effectLst/>
              <a:latin typeface="+mj-lt"/>
            </a:endParaRPr>
          </a:p>
          <a:p>
            <a:pPr marL="342900" fontAlgn="ctr">
              <a:spcBef>
                <a:spcPts val="0"/>
              </a:spcBef>
              <a:spcAft>
                <a:spcPts val="1500"/>
              </a:spcAft>
              <a:buFont typeface="Arial" panose="020B0604020202020204" pitchFamily="34" charset="0"/>
              <a:buChar char="•"/>
            </a:pPr>
            <a:endParaRPr lang="en-US" sz="1400" dirty="0">
              <a:solidFill>
                <a:srgbClr val="000000"/>
              </a:solidFill>
              <a:latin typeface="+mj-lt"/>
            </a:endParaRPr>
          </a:p>
          <a:p>
            <a:pPr marL="342900" fontAlgn="ctr">
              <a:spcBef>
                <a:spcPts val="0"/>
              </a:spcBef>
              <a:spcAft>
                <a:spcPts val="1500"/>
              </a:spcAft>
              <a:buFont typeface="Arial" panose="020B0604020202020204" pitchFamily="34" charset="0"/>
              <a:buChar char="•"/>
            </a:pPr>
            <a:endParaRPr lang="en-US" sz="1400" dirty="0">
              <a:effectLst/>
              <a:latin typeface="+mj-lt"/>
            </a:endParaRPr>
          </a:p>
        </p:txBody>
      </p:sp>
      <p:sp>
        <p:nvSpPr>
          <p:cNvPr id="10" name="Rectangle 13"/>
          <p:cNvSpPr>
            <a:spLocks noChangeArrowheads="1"/>
          </p:cNvSpPr>
          <p:nvPr/>
        </p:nvSpPr>
        <p:spPr bwMode="auto">
          <a:xfrm>
            <a:off x="5390607" y="5482754"/>
            <a:ext cx="24878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49396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7"/>
            <a:ext cx="10972800" cy="710964"/>
          </a:xfrm>
        </p:spPr>
        <p:txBody>
          <a:bodyPr/>
          <a:lstStyle/>
          <a:p>
            <a:r>
              <a:rPr lang="en-US" b="1" dirty="0"/>
              <a:t>Service Integration Contract Test </a:t>
            </a:r>
            <a:br>
              <a:rPr lang="en-US" b="1" dirty="0"/>
            </a:br>
            <a:endParaRPr lang="en-US" dirty="0"/>
          </a:p>
        </p:txBody>
      </p:sp>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44</a:t>
            </a:fld>
            <a:endParaRPr lang="en-US" sz="1000" dirty="0"/>
          </a:p>
        </p:txBody>
      </p:sp>
      <p:sp>
        <p:nvSpPr>
          <p:cNvPr id="6" name="Rectangle 5"/>
          <p:cNvSpPr/>
          <p:nvPr/>
        </p:nvSpPr>
        <p:spPr>
          <a:xfrm>
            <a:off x="5541433" y="998535"/>
            <a:ext cx="6096000" cy="4909036"/>
          </a:xfrm>
          <a:prstGeom prst="rect">
            <a:avLst/>
          </a:prstGeom>
        </p:spPr>
        <p:txBody>
          <a:bodyPr>
            <a:spAutoFit/>
          </a:bodyPr>
          <a:lstStyle/>
          <a:p>
            <a:pPr marL="57150" fontAlgn="ctr">
              <a:spcBef>
                <a:spcPts val="0"/>
              </a:spcBef>
              <a:spcAft>
                <a:spcPts val="1500"/>
              </a:spcAft>
            </a:pPr>
            <a:r>
              <a:rPr lang="en-US" dirty="0">
                <a:solidFill>
                  <a:srgbClr val="000000"/>
                </a:solidFill>
              </a:rPr>
              <a:t>Contract testing is a methodology for ensuring that two separate systems such as two micro services are compatible and are able to communicate with one other. It captures the interactions that are exchanged between each service, storing them in a contract, which can then be used to verify that both parties adhere to it</a:t>
            </a:r>
          </a:p>
          <a:p>
            <a:pPr marL="57150" fontAlgn="ctr">
              <a:spcBef>
                <a:spcPts val="0"/>
              </a:spcBef>
              <a:spcAft>
                <a:spcPts val="1500"/>
              </a:spcAft>
            </a:pPr>
            <a:r>
              <a:rPr lang="en-US" altLang="en-US" dirty="0">
                <a:solidFill>
                  <a:srgbClr val="000000"/>
                </a:solidFill>
              </a:rPr>
              <a:t>Spring Cloud Contract is one of the popular option available for Consumer Driven Contracts. It gives you the certainty that the stubs that you use were created by the service that you call. Also, it means that they were tested against the producer’s side. In short, you can trust those stubs..</a:t>
            </a:r>
          </a:p>
          <a:p>
            <a:pPr marL="57150" fontAlgn="ctr">
              <a:spcBef>
                <a:spcPts val="0"/>
              </a:spcBef>
              <a:spcAft>
                <a:spcPts val="1500"/>
              </a:spcAft>
            </a:pPr>
            <a:r>
              <a:rPr lang="en-US" altLang="en-US" dirty="0">
                <a:solidFill>
                  <a:srgbClr val="000000"/>
                </a:solidFill>
              </a:rPr>
              <a:t> The main idea is to give you very fast feedback, without the need to set up the whole world of micro services If you work on stubs, then the only applications you need are those that your application directly uses</a:t>
            </a:r>
          </a:p>
        </p:txBody>
      </p:sp>
      <p:pic>
        <p:nvPicPr>
          <p:cNvPr id="7" name="Picture 6" descr="Stubbed 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04" y="2069658"/>
            <a:ext cx="3625204" cy="326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08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7"/>
            <a:ext cx="10972800" cy="378565"/>
          </a:xfrm>
        </p:spPr>
        <p:txBody>
          <a:bodyPr/>
          <a:lstStyle/>
          <a:p>
            <a:r>
              <a:rPr lang="en-US" dirty="0"/>
              <a:t>UML diagram shows the relationship of the parts within Spring Cloud Contract:</a:t>
            </a:r>
          </a:p>
        </p:txBody>
      </p:sp>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45</a:t>
            </a:fld>
            <a:endParaRPr lang="en-US" sz="1000" dirty="0"/>
          </a:p>
        </p:txBody>
      </p:sp>
      <p:pic>
        <p:nvPicPr>
          <p:cNvPr id="2050" name="Picture 2" descr="getting started three sec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203142"/>
            <a:ext cx="5567045" cy="5114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26926" y="1130513"/>
            <a:ext cx="5347063" cy="4616648"/>
          </a:xfrm>
          <a:prstGeom prst="rect">
            <a:avLst/>
          </a:prstGeom>
        </p:spPr>
        <p:txBody>
          <a:bodyPr wrap="square">
            <a:spAutoFit/>
          </a:bodyPr>
          <a:lstStyle/>
          <a:p>
            <a:pPr marL="342900" marR="0">
              <a:spcBef>
                <a:spcPts val="0"/>
              </a:spcBef>
              <a:spcAft>
                <a:spcPts val="0"/>
              </a:spcAft>
            </a:pPr>
            <a:r>
              <a:rPr lang="en-US" sz="1400" dirty="0">
                <a:hlinkClick r:id="rId3"/>
              </a:rPr>
              <a:t>Spring Cloud Contract</a:t>
            </a:r>
            <a:r>
              <a:rPr lang="en-US" sz="1400" dirty="0"/>
              <a:t> is an umbrella project that holds solutions to help users implement contract tests. It has two main modules:</a:t>
            </a:r>
          </a:p>
          <a:p>
            <a:pPr marL="342900" marR="0">
              <a:spcBef>
                <a:spcPts val="0"/>
              </a:spcBef>
              <a:spcAft>
                <a:spcPts val="0"/>
              </a:spcAft>
            </a:pPr>
            <a:endParaRPr lang="en-US" sz="1400" dirty="0"/>
          </a:p>
          <a:p>
            <a:pPr marL="628650" indent="-285750" fontAlgn="ctr">
              <a:spcBef>
                <a:spcPts val="0"/>
              </a:spcBef>
              <a:spcAft>
                <a:spcPts val="0"/>
              </a:spcAft>
              <a:buFont typeface="Wingdings" panose="05000000000000000000" pitchFamily="2" charset="2"/>
              <a:buChar char="q"/>
            </a:pPr>
            <a:r>
              <a:rPr lang="en-US" sz="1400" dirty="0"/>
              <a:t>Spring Cloud Contract Verifier, which is used mainly by the producer side.</a:t>
            </a:r>
          </a:p>
          <a:p>
            <a:pPr marL="628650" indent="-285750" fontAlgn="ctr">
              <a:spcBef>
                <a:spcPts val="0"/>
              </a:spcBef>
              <a:spcAft>
                <a:spcPts val="0"/>
              </a:spcAft>
              <a:buFont typeface="Wingdings" panose="05000000000000000000" pitchFamily="2" charset="2"/>
              <a:buChar char="q"/>
            </a:pPr>
            <a:r>
              <a:rPr lang="en-US" sz="1400" dirty="0"/>
              <a:t>Spring Cloud Contract Stub Runner, which is used by the consumer side. </a:t>
            </a:r>
          </a:p>
          <a:p>
            <a:pPr marL="628650" indent="-285750" fontAlgn="ctr">
              <a:spcBef>
                <a:spcPts val="0"/>
              </a:spcBef>
              <a:spcAft>
                <a:spcPts val="0"/>
              </a:spcAft>
              <a:buFont typeface="Wingdings" panose="05000000000000000000" pitchFamily="2" charset="2"/>
              <a:buChar char="q"/>
            </a:pPr>
            <a:endParaRPr lang="en-US" sz="1400" dirty="0"/>
          </a:p>
          <a:p>
            <a:pPr marL="342900" marR="0">
              <a:spcBef>
                <a:spcPts val="0"/>
              </a:spcBef>
              <a:spcAft>
                <a:spcPts val="0"/>
              </a:spcAft>
            </a:pPr>
            <a:r>
              <a:rPr lang="en-US" sz="1400" dirty="0"/>
              <a:t>Spring Cloud Contract Verifier creates a stub from the producer service which can be used by the consumer service to mock the calls. This provides both faster feedback and makes sure our tests actually reflect the code. This ensures the contract between a Producer and a Consumer, for both HTTP-based and message-based interactions.</a:t>
            </a:r>
          </a:p>
          <a:p>
            <a:pPr marL="342900" marR="0">
              <a:spcBef>
                <a:spcPts val="0"/>
              </a:spcBef>
              <a:spcAft>
                <a:spcPts val="0"/>
              </a:spcAft>
            </a:pPr>
            <a:r>
              <a:rPr lang="en-US" sz="1400" dirty="0"/>
              <a:t> </a:t>
            </a:r>
          </a:p>
          <a:p>
            <a:pPr marL="342900" marR="0">
              <a:spcBef>
                <a:spcPts val="0"/>
              </a:spcBef>
              <a:spcAft>
                <a:spcPts val="0"/>
              </a:spcAft>
            </a:pPr>
            <a:r>
              <a:rPr lang="en-US" sz="1400" dirty="0"/>
              <a:t>Spring Cloud Contracts allows us to define contracts using Groovy DSL, YAML, PACT JSON, Spring Rest </a:t>
            </a:r>
            <a:r>
              <a:rPr lang="en-US" sz="1400" dirty="0" err="1"/>
              <a:t>Docs.These</a:t>
            </a:r>
            <a:r>
              <a:rPr lang="en-US" sz="1400" dirty="0"/>
              <a:t> Contracts are usually stored in a Producer repository or in a centralized repository where both consumers and producers can have access to it.</a:t>
            </a:r>
          </a:p>
        </p:txBody>
      </p:sp>
    </p:spTree>
    <p:extLst>
      <p:ext uri="{BB962C8B-B14F-4D97-AF65-F5344CB8AC3E}">
        <p14:creationId xmlns:p14="http://schemas.microsoft.com/office/powerpoint/2010/main" val="318508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Communication</a:t>
            </a:r>
          </a:p>
        </p:txBody>
      </p:sp>
      <p:sp>
        <p:nvSpPr>
          <p:cNvPr id="3" name="Subtitle 2"/>
          <p:cNvSpPr>
            <a:spLocks noGrp="1"/>
          </p:cNvSpPr>
          <p:nvPr>
            <p:ph type="subTitle" sz="quarter" idx="1"/>
          </p:nvPr>
        </p:nvSpPr>
        <p:spPr>
          <a:xfrm>
            <a:off x="609601" y="4666488"/>
            <a:ext cx="11002433" cy="904863"/>
          </a:xfrm>
        </p:spPr>
        <p:txBody>
          <a:bodyPr/>
          <a:lstStyle/>
          <a:p>
            <a:r>
              <a:rPr lang="en-US" dirty="0"/>
              <a:t>Synchronous &amp; Asynchronous</a:t>
            </a:r>
          </a:p>
          <a:p>
            <a:r>
              <a:rPr lang="en-US" dirty="0"/>
              <a:t>Govind</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46</a:t>
            </a:fld>
            <a:endParaRPr lang="en-US" sz="1000" dirty="0"/>
          </a:p>
        </p:txBody>
      </p:sp>
    </p:spTree>
    <p:extLst>
      <p:ext uri="{BB962C8B-B14F-4D97-AF65-F5344CB8AC3E}">
        <p14:creationId xmlns:p14="http://schemas.microsoft.com/office/powerpoint/2010/main" val="313857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47</a:t>
            </a:fld>
            <a:endParaRPr lang="en-US" sz="1000" dirty="0"/>
          </a:p>
        </p:txBody>
      </p:sp>
      <p:graphicFrame>
        <p:nvGraphicFramePr>
          <p:cNvPr id="7" name="Content Placeholder 16"/>
          <p:cNvGraphicFramePr>
            <a:graphicFrameLocks/>
          </p:cNvGraphicFramePr>
          <p:nvPr>
            <p:extLst/>
          </p:nvPr>
        </p:nvGraphicFramePr>
        <p:xfrm>
          <a:off x="1903243" y="1432500"/>
          <a:ext cx="8393980" cy="2900218"/>
        </p:xfrm>
        <a:graphic>
          <a:graphicData uri="http://schemas.openxmlformats.org/drawingml/2006/table">
            <a:tbl>
              <a:tblPr firstRow="1" bandRow="1">
                <a:tableStyleId>{5C22544A-7EE6-4342-B048-85BDC9FD1C3A}</a:tableStyleId>
              </a:tblPr>
              <a:tblGrid>
                <a:gridCol w="2720515">
                  <a:extLst>
                    <a:ext uri="{9D8B030D-6E8A-4147-A177-3AD203B41FA5}">
                      <a16:colId xmlns:a16="http://schemas.microsoft.com/office/drawing/2014/main" val="20000"/>
                    </a:ext>
                  </a:extLst>
                </a:gridCol>
                <a:gridCol w="2216989">
                  <a:extLst>
                    <a:ext uri="{9D8B030D-6E8A-4147-A177-3AD203B41FA5}">
                      <a16:colId xmlns:a16="http://schemas.microsoft.com/office/drawing/2014/main" val="20001"/>
                    </a:ext>
                  </a:extLst>
                </a:gridCol>
                <a:gridCol w="1716657">
                  <a:extLst>
                    <a:ext uri="{9D8B030D-6E8A-4147-A177-3AD203B41FA5}">
                      <a16:colId xmlns:a16="http://schemas.microsoft.com/office/drawing/2014/main" val="20002"/>
                    </a:ext>
                  </a:extLst>
                </a:gridCol>
                <a:gridCol w="1739819">
                  <a:extLst>
                    <a:ext uri="{9D8B030D-6E8A-4147-A177-3AD203B41FA5}">
                      <a16:colId xmlns:a16="http://schemas.microsoft.com/office/drawing/2014/main" val="20003"/>
                    </a:ext>
                  </a:extLst>
                </a:gridCol>
              </a:tblGrid>
              <a:tr h="1017890">
                <a:tc rowSpan="3">
                  <a:txBody>
                    <a:bodyPr/>
                    <a:lstStyle/>
                    <a:p>
                      <a:pPr marL="0" algn="ctr" defTabSz="914400" rtl="0" eaLnBrk="1" latinLnBrk="0" hangingPunct="1"/>
                      <a:r>
                        <a:rPr lang="en-US" sz="2500" b="1" kern="1200" dirty="0">
                          <a:solidFill>
                            <a:schemeClr val="dk1"/>
                          </a:solidFill>
                          <a:latin typeface="+mn-lt"/>
                          <a:ea typeface="+mn-ea"/>
                          <a:cs typeface="+mn-cs"/>
                        </a:rPr>
                        <a:t>Communication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dirty="0">
                          <a:latin typeface="+mn-lt"/>
                        </a:rPr>
                        <a:t>Topic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kern="1200" dirty="0">
                          <a:solidFill>
                            <a:schemeClr val="lt1"/>
                          </a:solidFill>
                          <a:effectLst/>
                          <a:latin typeface="+mn-lt"/>
                          <a:ea typeface="+mn-ea"/>
                          <a:cs typeface="+mn-cs"/>
                        </a:rPr>
                        <a:t>Approach1</a:t>
                      </a:r>
                      <a:endParaRPr lang="en-US" sz="2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kern="1200" dirty="0">
                          <a:solidFill>
                            <a:schemeClr val="lt1"/>
                          </a:solidFill>
                          <a:effectLst/>
                          <a:latin typeface="+mn-lt"/>
                          <a:ea typeface="+mn-ea"/>
                          <a:cs typeface="+mn-cs"/>
                        </a:rPr>
                        <a:t>Approch2</a:t>
                      </a:r>
                      <a:endParaRPr lang="en-US" sz="2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64438">
                <a:tc vMerge="1">
                  <a:txBody>
                    <a:bodyPr/>
                    <a:lstStyle/>
                    <a:p>
                      <a:pPr marL="0" algn="ctr" defTabSz="914400" rtl="0" eaLnBrk="1" latinLnBrk="0" hangingPunct="1"/>
                      <a:endParaRPr lang="en-US" sz="25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i="1" kern="1200" dirty="0">
                          <a:solidFill>
                            <a:schemeClr val="dk1"/>
                          </a:solidFill>
                          <a:latin typeface="+mn-lt"/>
                          <a:ea typeface="+mn-ea"/>
                          <a:cs typeface="+mn-cs"/>
                        </a:rPr>
                        <a:t>Synchronous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500" kern="1200" dirty="0">
                          <a:solidFill>
                            <a:schemeClr val="dk1"/>
                          </a:solidFill>
                          <a:highlight>
                            <a:srgbClr val="FFFF00"/>
                          </a:highlight>
                          <a:latin typeface="+mn-lt"/>
                          <a:ea typeface="+mn-ea"/>
                          <a:cs typeface="+mn-cs"/>
                        </a:rPr>
                        <a:t>REST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500" kern="1200" dirty="0">
                          <a:solidFill>
                            <a:schemeClr val="dk1"/>
                          </a:solidFill>
                          <a:latin typeface="+mn-lt"/>
                          <a:ea typeface="+mn-ea"/>
                          <a:cs typeface="+mn-cs"/>
                        </a:rPr>
                        <a:t>SOAP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17890">
                <a:tc vMerge="1">
                  <a:txBody>
                    <a:bodyPr/>
                    <a:lstStyle/>
                    <a:p>
                      <a:pPr marL="0" algn="l" defTabSz="914400" rtl="0" eaLnBrk="1" latinLnBrk="0" hangingPunct="1"/>
                      <a:endParaRPr lang="en-US" sz="12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i="1" kern="1200" dirty="0">
                          <a:solidFill>
                            <a:schemeClr val="dk1"/>
                          </a:solidFill>
                          <a:latin typeface="+mn-lt"/>
                          <a:ea typeface="+mn-ea"/>
                          <a:cs typeface="+mn-cs"/>
                        </a:rPr>
                        <a:t>Asynchronous</a:t>
                      </a:r>
                    </a:p>
                    <a:p>
                      <a:pPr marL="0" algn="l" defTabSz="914400" rtl="0" eaLnBrk="1" latinLnBrk="0" hangingPunct="1"/>
                      <a:endParaRPr lang="en-US" sz="2000" i="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500" kern="1200" dirty="0">
                          <a:solidFill>
                            <a:schemeClr val="dk1"/>
                          </a:solidFill>
                          <a:latin typeface="+mn-lt"/>
                          <a:ea typeface="+mn-ea"/>
                          <a:cs typeface="+mn-cs"/>
                        </a:rPr>
                        <a:t>Apache</a:t>
                      </a:r>
                      <a:r>
                        <a:rPr lang="en-US" sz="1500" kern="1200" baseline="0" dirty="0">
                          <a:solidFill>
                            <a:schemeClr val="dk1"/>
                          </a:solidFill>
                          <a:latin typeface="+mn-lt"/>
                          <a:ea typeface="+mn-ea"/>
                          <a:cs typeface="+mn-cs"/>
                        </a:rPr>
                        <a:t> Kafka</a:t>
                      </a:r>
                      <a:endParaRPr lang="en-US" sz="15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highlight>
                            <a:srgbClr val="FFFF00"/>
                          </a:highlight>
                          <a:latin typeface="+mn-lt"/>
                          <a:ea typeface="+mn-ea"/>
                          <a:cs typeface="+mn-cs"/>
                        </a:rPr>
                        <a:t>RabbitMQ</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467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2408A4C-8E35-4086-A41A-2E6FDC02D1FB}"/>
              </a:ext>
            </a:extLst>
          </p:cNvPr>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48</a:t>
            </a:fld>
            <a:endParaRPr lang="en-US" sz="1000" dirty="0"/>
          </a:p>
        </p:txBody>
      </p:sp>
      <p:pic>
        <p:nvPicPr>
          <p:cNvPr id="6" name="Picture 5">
            <a:extLst>
              <a:ext uri="{FF2B5EF4-FFF2-40B4-BE49-F238E27FC236}">
                <a16:creationId xmlns:a16="http://schemas.microsoft.com/office/drawing/2014/main" id="{22B2CDE1-0A07-49A7-A665-C4C85EB77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30" y="454423"/>
            <a:ext cx="5972175" cy="2733675"/>
          </a:xfrm>
          <a:prstGeom prst="rect">
            <a:avLst/>
          </a:prstGeom>
        </p:spPr>
      </p:pic>
      <p:sp>
        <p:nvSpPr>
          <p:cNvPr id="7" name="Rectangle 6">
            <a:extLst>
              <a:ext uri="{FF2B5EF4-FFF2-40B4-BE49-F238E27FC236}">
                <a16:creationId xmlns:a16="http://schemas.microsoft.com/office/drawing/2014/main" id="{F687D772-70A4-4AB8-92EA-616F3D7BC2DB}"/>
              </a:ext>
            </a:extLst>
          </p:cNvPr>
          <p:cNvSpPr/>
          <p:nvPr/>
        </p:nvSpPr>
        <p:spPr>
          <a:xfrm>
            <a:off x="3164494" y="1369355"/>
            <a:ext cx="1755610" cy="230832"/>
          </a:xfrm>
          <a:prstGeom prst="rect">
            <a:avLst/>
          </a:prstGeom>
          <a:noFill/>
        </p:spPr>
        <p:txBody>
          <a:bodyPr wrap="none" lIns="91440" tIns="45720" rIns="91440" bIns="45720">
            <a:spAutoFit/>
          </a:bodyPr>
          <a:lstStyle/>
          <a:p>
            <a:pPr algn="ctr"/>
            <a:r>
              <a:rPr lang="en-US" sz="900" b="1" cap="none" spc="0" dirty="0">
                <a:ln w="0"/>
                <a:solidFill>
                  <a:schemeClr val="tx1"/>
                </a:solidFill>
                <a:effectLst>
                  <a:outerShdw blurRad="38100" dist="19050" dir="2700000" algn="tl" rotWithShape="0">
                    <a:schemeClr val="dk1">
                      <a:alpha val="40000"/>
                    </a:schemeClr>
                  </a:outerShdw>
                </a:effectLst>
              </a:rPr>
              <a:t>AES-MD5 Secure Encryption</a:t>
            </a:r>
          </a:p>
        </p:txBody>
      </p:sp>
      <p:sp>
        <p:nvSpPr>
          <p:cNvPr id="12" name="Rectangle 11">
            <a:extLst>
              <a:ext uri="{FF2B5EF4-FFF2-40B4-BE49-F238E27FC236}">
                <a16:creationId xmlns:a16="http://schemas.microsoft.com/office/drawing/2014/main" id="{C49338A0-C6B0-43B7-8196-46ED69A644F6}"/>
              </a:ext>
            </a:extLst>
          </p:cNvPr>
          <p:cNvSpPr/>
          <p:nvPr/>
        </p:nvSpPr>
        <p:spPr>
          <a:xfrm>
            <a:off x="3301629" y="1705844"/>
            <a:ext cx="883575" cy="230832"/>
          </a:xfrm>
          <a:prstGeom prst="rect">
            <a:avLst/>
          </a:prstGeom>
          <a:noFill/>
        </p:spPr>
        <p:txBody>
          <a:bodyPr wrap="none" lIns="91440" tIns="45720" rIns="91440" bIns="45720">
            <a:spAutoFit/>
          </a:bodyPr>
          <a:lstStyle/>
          <a:p>
            <a:pPr algn="ctr"/>
            <a:r>
              <a:rPr lang="en-US" sz="900" b="1" cap="none" spc="0" dirty="0">
                <a:ln w="0"/>
                <a:solidFill>
                  <a:schemeClr val="tx1"/>
                </a:solidFill>
                <a:effectLst>
                  <a:outerShdw blurRad="38100" dist="19050" dir="2700000" algn="tl" rotWithShape="0">
                    <a:schemeClr val="dk1">
                      <a:alpha val="40000"/>
                    </a:schemeClr>
                  </a:outerShdw>
                </a:effectLst>
              </a:rPr>
              <a:t>API Gateway</a:t>
            </a:r>
          </a:p>
        </p:txBody>
      </p:sp>
      <p:pic>
        <p:nvPicPr>
          <p:cNvPr id="14" name="Picture 13">
            <a:extLst>
              <a:ext uri="{FF2B5EF4-FFF2-40B4-BE49-F238E27FC236}">
                <a16:creationId xmlns:a16="http://schemas.microsoft.com/office/drawing/2014/main" id="{CBD365B1-0C67-46E4-AB77-F8B09182B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78310"/>
            <a:ext cx="5187518" cy="3705370"/>
          </a:xfrm>
          <a:prstGeom prst="rect">
            <a:avLst/>
          </a:prstGeom>
        </p:spPr>
      </p:pic>
    </p:spTree>
    <p:extLst>
      <p:ext uri="{BB962C8B-B14F-4D97-AF65-F5344CB8AC3E}">
        <p14:creationId xmlns:p14="http://schemas.microsoft.com/office/powerpoint/2010/main" val="12855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Synchronous Communication</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49</a:t>
            </a:fld>
            <a:endParaRPr lang="en-US" sz="1000" dirty="0"/>
          </a:p>
        </p:txBody>
      </p:sp>
      <p:graphicFrame>
        <p:nvGraphicFramePr>
          <p:cNvPr id="7" name="Content Placeholder 6"/>
          <p:cNvGraphicFramePr>
            <a:graphicFrameLocks noGrp="1"/>
          </p:cNvGraphicFramePr>
          <p:nvPr>
            <p:ph idx="1"/>
            <p:extLst/>
          </p:nvPr>
        </p:nvGraphicFramePr>
        <p:xfrm>
          <a:off x="613833" y="1236825"/>
          <a:ext cx="10611886" cy="4385762"/>
        </p:xfrm>
        <a:graphic>
          <a:graphicData uri="http://schemas.openxmlformats.org/drawingml/2006/table">
            <a:tbl>
              <a:tblPr firstRow="1" firstCol="1" bandRow="1">
                <a:tableStyleId>{5C22544A-7EE6-4342-B048-85BDC9FD1C3A}</a:tableStyleId>
              </a:tblPr>
              <a:tblGrid>
                <a:gridCol w="1694449">
                  <a:extLst>
                    <a:ext uri="{9D8B030D-6E8A-4147-A177-3AD203B41FA5}">
                      <a16:colId xmlns:a16="http://schemas.microsoft.com/office/drawing/2014/main" val="20000"/>
                    </a:ext>
                  </a:extLst>
                </a:gridCol>
                <a:gridCol w="4189795">
                  <a:extLst>
                    <a:ext uri="{9D8B030D-6E8A-4147-A177-3AD203B41FA5}">
                      <a16:colId xmlns:a16="http://schemas.microsoft.com/office/drawing/2014/main" val="20001"/>
                    </a:ext>
                  </a:extLst>
                </a:gridCol>
                <a:gridCol w="4727642">
                  <a:extLst>
                    <a:ext uri="{9D8B030D-6E8A-4147-A177-3AD203B41FA5}">
                      <a16:colId xmlns:a16="http://schemas.microsoft.com/office/drawing/2014/main" val="20002"/>
                    </a:ext>
                  </a:extLst>
                </a:gridCol>
              </a:tblGrid>
              <a:tr h="471406">
                <a:tc>
                  <a:txBody>
                    <a:bodyPr/>
                    <a:lstStyle/>
                    <a:p>
                      <a:pPr marL="0" marR="0" algn="ctr">
                        <a:lnSpc>
                          <a:spcPct val="107000"/>
                        </a:lnSpc>
                        <a:spcBef>
                          <a:spcPts val="0"/>
                        </a:spcBef>
                        <a:spcAft>
                          <a:spcPts val="0"/>
                        </a:spcAft>
                      </a:pPr>
                      <a:r>
                        <a:rPr lang="en-US" sz="2200" dirty="0">
                          <a:solidFill>
                            <a:schemeClr val="tx1"/>
                          </a:solidFill>
                          <a:effectLst/>
                        </a:rPr>
                        <a:t>Properties</a:t>
                      </a:r>
                      <a:endParaRPr lang="en-US" sz="2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2200" dirty="0">
                          <a:solidFill>
                            <a:schemeClr val="bg1"/>
                          </a:solidFill>
                          <a:effectLst/>
                        </a:rPr>
                        <a:t>SOAP</a:t>
                      </a:r>
                      <a:endParaRPr lang="en-US" sz="2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200" dirty="0">
                          <a:solidFill>
                            <a:schemeClr val="bg1"/>
                          </a:solidFill>
                          <a:effectLst/>
                        </a:rPr>
                        <a:t>REST</a:t>
                      </a:r>
                      <a:endParaRPr lang="en-US" sz="2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9948">
                <a:tc>
                  <a:txBody>
                    <a:bodyPr/>
                    <a:lstStyle/>
                    <a:p>
                      <a:pPr marL="0" marR="0">
                        <a:lnSpc>
                          <a:spcPct val="107000"/>
                        </a:lnSpc>
                        <a:spcBef>
                          <a:spcPts val="0"/>
                        </a:spcBef>
                        <a:spcAft>
                          <a:spcPts val="0"/>
                        </a:spcAft>
                      </a:pPr>
                      <a:r>
                        <a:rPr lang="en-US" sz="1500" i="1" dirty="0">
                          <a:solidFill>
                            <a:schemeClr val="tx1"/>
                          </a:solidFill>
                          <a:effectLst/>
                          <a:latin typeface="+mn-lt"/>
                          <a:ea typeface="Calibri" panose="020F0502020204030204" pitchFamily="34" charset="0"/>
                          <a:cs typeface="Times New Roman" panose="02020603050405020304" pitchFamily="18" charset="0"/>
                        </a:rPr>
                        <a:t>Style</a:t>
                      </a: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152400">
                        <a:lnSpc>
                          <a:spcPct val="107000"/>
                        </a:lnSpc>
                        <a:spcBef>
                          <a:spcPts val="0"/>
                        </a:spcBef>
                        <a:spcAft>
                          <a:spcPts val="0"/>
                        </a:spcAft>
                      </a:pPr>
                      <a:r>
                        <a:rPr lang="en-US" sz="1300" dirty="0">
                          <a:solidFill>
                            <a:schemeClr val="tx1"/>
                          </a:solidFill>
                          <a:effectLst/>
                        </a:rPr>
                        <a:t>SOAP is a protocol.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2400">
                        <a:lnSpc>
                          <a:spcPct val="107000"/>
                        </a:lnSpc>
                        <a:spcBef>
                          <a:spcPts val="0"/>
                        </a:spcBef>
                        <a:spcAft>
                          <a:spcPts val="0"/>
                        </a:spcAft>
                      </a:pPr>
                      <a:r>
                        <a:rPr lang="en-US" sz="1300" dirty="0">
                          <a:solidFill>
                            <a:schemeClr val="tx1"/>
                          </a:solidFill>
                          <a:effectLst/>
                        </a:rPr>
                        <a:t>REST is an Architectural style</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25293">
                <a:tc>
                  <a:txBody>
                    <a:bodyPr/>
                    <a:lstStyle/>
                    <a:p>
                      <a:pPr marL="0" marR="0">
                        <a:lnSpc>
                          <a:spcPct val="107000"/>
                        </a:lnSpc>
                        <a:spcBef>
                          <a:spcPts val="0"/>
                        </a:spcBef>
                        <a:spcAft>
                          <a:spcPts val="0"/>
                        </a:spcAft>
                      </a:pPr>
                      <a:r>
                        <a:rPr lang="en-US" sz="1500" i="1" dirty="0">
                          <a:solidFill>
                            <a:schemeClr val="tx1"/>
                          </a:solidFill>
                          <a:effectLst/>
                        </a:rPr>
                        <a:t>Function</a:t>
                      </a: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152400">
                        <a:lnSpc>
                          <a:spcPct val="107000"/>
                        </a:lnSpc>
                        <a:spcBef>
                          <a:spcPts val="0"/>
                        </a:spcBef>
                        <a:spcAft>
                          <a:spcPts val="0"/>
                        </a:spcAft>
                      </a:pPr>
                      <a:r>
                        <a:rPr lang="en-US" sz="1300" dirty="0">
                          <a:solidFill>
                            <a:schemeClr val="tx1"/>
                          </a:solidFill>
                          <a:effectLst/>
                        </a:rPr>
                        <a:t>Function driven - transfer structured information</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2400">
                        <a:lnSpc>
                          <a:spcPct val="107000"/>
                        </a:lnSpc>
                        <a:spcBef>
                          <a:spcPts val="0"/>
                        </a:spcBef>
                        <a:spcAft>
                          <a:spcPts val="0"/>
                        </a:spcAft>
                      </a:pPr>
                      <a:r>
                        <a:rPr lang="en-US" sz="1300" dirty="0">
                          <a:solidFill>
                            <a:schemeClr val="tx1"/>
                          </a:solidFill>
                          <a:effectLst/>
                        </a:rPr>
                        <a:t>Data driven - access  a resource for data</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7473">
                <a:tc>
                  <a:txBody>
                    <a:bodyPr/>
                    <a:lstStyle/>
                    <a:p>
                      <a:pPr marL="0" marR="0">
                        <a:lnSpc>
                          <a:spcPct val="107000"/>
                        </a:lnSpc>
                        <a:spcBef>
                          <a:spcPts val="0"/>
                        </a:spcBef>
                        <a:spcAft>
                          <a:spcPts val="0"/>
                        </a:spcAft>
                      </a:pPr>
                      <a:r>
                        <a:rPr lang="en-US" sz="1500" i="1" dirty="0">
                          <a:solidFill>
                            <a:schemeClr val="tx1"/>
                          </a:solidFill>
                          <a:effectLst/>
                        </a:rPr>
                        <a:t>Bandwidth</a:t>
                      </a: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152400">
                        <a:lnSpc>
                          <a:spcPct val="107000"/>
                        </a:lnSpc>
                        <a:spcBef>
                          <a:spcPts val="0"/>
                        </a:spcBef>
                        <a:spcAft>
                          <a:spcPts val="0"/>
                        </a:spcAft>
                      </a:pPr>
                      <a:r>
                        <a:rPr lang="en-US" sz="1300" dirty="0">
                          <a:solidFill>
                            <a:schemeClr val="tx1"/>
                          </a:solidFill>
                          <a:effectLst/>
                        </a:rPr>
                        <a:t>SOAP requires more bandwidth for its usage.</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2400">
                        <a:lnSpc>
                          <a:spcPct val="107000"/>
                        </a:lnSpc>
                        <a:spcBef>
                          <a:spcPts val="0"/>
                        </a:spcBef>
                        <a:spcAft>
                          <a:spcPts val="0"/>
                        </a:spcAft>
                      </a:pPr>
                      <a:r>
                        <a:rPr lang="en-US" sz="1300" dirty="0">
                          <a:solidFill>
                            <a:schemeClr val="tx1"/>
                          </a:solidFill>
                          <a:effectLst/>
                        </a:rPr>
                        <a:t>REST does not need much bandwidth.</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6655">
                <a:tc>
                  <a:txBody>
                    <a:bodyPr/>
                    <a:lstStyle/>
                    <a:p>
                      <a:pPr marL="0" marR="0">
                        <a:lnSpc>
                          <a:spcPct val="107000"/>
                        </a:lnSpc>
                        <a:spcBef>
                          <a:spcPts val="0"/>
                        </a:spcBef>
                        <a:spcAft>
                          <a:spcPts val="0"/>
                        </a:spcAft>
                      </a:pPr>
                      <a:r>
                        <a:rPr lang="en-US" sz="1500" i="1" dirty="0">
                          <a:solidFill>
                            <a:schemeClr val="tx1"/>
                          </a:solidFill>
                          <a:effectLst/>
                        </a:rPr>
                        <a:t>Data format</a:t>
                      </a: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152400">
                        <a:lnSpc>
                          <a:spcPct val="107000"/>
                        </a:lnSpc>
                        <a:spcBef>
                          <a:spcPts val="0"/>
                        </a:spcBef>
                        <a:spcAft>
                          <a:spcPts val="0"/>
                        </a:spcAft>
                      </a:pPr>
                      <a:r>
                        <a:rPr lang="en-US" sz="1300" dirty="0">
                          <a:solidFill>
                            <a:schemeClr val="tx1"/>
                          </a:solidFill>
                          <a:effectLst/>
                        </a:rPr>
                        <a:t>SOAP can only work with XML format.</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2400">
                        <a:lnSpc>
                          <a:spcPct val="107000"/>
                        </a:lnSpc>
                        <a:spcBef>
                          <a:spcPts val="0"/>
                        </a:spcBef>
                        <a:spcAft>
                          <a:spcPts val="0"/>
                        </a:spcAft>
                      </a:pPr>
                      <a:r>
                        <a:rPr lang="en-US" sz="1300" dirty="0">
                          <a:solidFill>
                            <a:schemeClr val="tx1"/>
                          </a:solidFill>
                          <a:effectLst/>
                        </a:rPr>
                        <a:t>REST permits different data format HTML, XML, JSON, etc…</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6383">
                <a:tc>
                  <a:txBody>
                    <a:bodyPr/>
                    <a:lstStyle/>
                    <a:p>
                      <a:pPr marL="0" marR="0">
                        <a:lnSpc>
                          <a:spcPct val="107000"/>
                        </a:lnSpc>
                        <a:spcBef>
                          <a:spcPts val="0"/>
                        </a:spcBef>
                        <a:spcAft>
                          <a:spcPts val="0"/>
                        </a:spcAft>
                      </a:pPr>
                      <a:r>
                        <a:rPr lang="en-US" sz="1500" i="1" dirty="0">
                          <a:solidFill>
                            <a:schemeClr val="tx1"/>
                          </a:solidFill>
                          <a:effectLst/>
                        </a:rPr>
                        <a:t>Security</a:t>
                      </a: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152400">
                        <a:lnSpc>
                          <a:spcPct val="107000"/>
                        </a:lnSpc>
                        <a:spcBef>
                          <a:spcPts val="0"/>
                        </a:spcBef>
                        <a:spcAft>
                          <a:spcPts val="0"/>
                        </a:spcAft>
                      </a:pPr>
                      <a:r>
                        <a:rPr lang="en-US" sz="1300" dirty="0">
                          <a:solidFill>
                            <a:schemeClr val="tx1"/>
                          </a:solidFill>
                          <a:effectLst/>
                        </a:rPr>
                        <a:t>Supports WS security and SSL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2400">
                        <a:lnSpc>
                          <a:spcPct val="107000"/>
                        </a:lnSpc>
                        <a:spcBef>
                          <a:spcPts val="0"/>
                        </a:spcBef>
                        <a:spcAft>
                          <a:spcPts val="0"/>
                        </a:spcAft>
                      </a:pPr>
                      <a:r>
                        <a:rPr lang="en-US" sz="1300" dirty="0">
                          <a:solidFill>
                            <a:schemeClr val="tx1"/>
                          </a:solidFill>
                          <a:effectLst/>
                        </a:rPr>
                        <a:t>Supports SSL and HTTPS</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66928">
                <a:tc>
                  <a:txBody>
                    <a:bodyPr/>
                    <a:lstStyle/>
                    <a:p>
                      <a:pPr marL="0" marR="0">
                        <a:lnSpc>
                          <a:spcPct val="107000"/>
                        </a:lnSpc>
                        <a:spcBef>
                          <a:spcPts val="0"/>
                        </a:spcBef>
                        <a:spcAft>
                          <a:spcPts val="0"/>
                        </a:spcAft>
                      </a:pPr>
                      <a:r>
                        <a:rPr lang="en-US" sz="1500" i="1" dirty="0">
                          <a:solidFill>
                            <a:schemeClr val="tx1"/>
                          </a:solidFill>
                          <a:effectLst/>
                        </a:rPr>
                        <a:t>Data Cache</a:t>
                      </a: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152400">
                        <a:lnSpc>
                          <a:spcPct val="107000"/>
                        </a:lnSpc>
                        <a:spcBef>
                          <a:spcPts val="0"/>
                        </a:spcBef>
                        <a:spcAft>
                          <a:spcPts val="0"/>
                        </a:spcAft>
                      </a:pPr>
                      <a:r>
                        <a:rPr lang="en-US" sz="1300" dirty="0">
                          <a:solidFill>
                            <a:schemeClr val="tx1"/>
                          </a:solidFill>
                          <a:effectLst/>
                        </a:rPr>
                        <a:t>Cannot be Cached</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2400">
                        <a:lnSpc>
                          <a:spcPct val="107000"/>
                        </a:lnSpc>
                        <a:spcBef>
                          <a:spcPts val="0"/>
                        </a:spcBef>
                        <a:spcAft>
                          <a:spcPts val="0"/>
                        </a:spcAft>
                      </a:pPr>
                      <a:r>
                        <a:rPr lang="en-US" sz="1300" dirty="0">
                          <a:solidFill>
                            <a:schemeClr val="tx1"/>
                          </a:solidFill>
                          <a:effectLst/>
                        </a:rPr>
                        <a:t>Can be Cached</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6383">
                <a:tc>
                  <a:txBody>
                    <a:bodyPr/>
                    <a:lstStyle/>
                    <a:p>
                      <a:pPr marL="0" marR="0">
                        <a:lnSpc>
                          <a:spcPct val="107000"/>
                        </a:lnSpc>
                        <a:spcBef>
                          <a:spcPts val="0"/>
                        </a:spcBef>
                        <a:spcAft>
                          <a:spcPts val="0"/>
                        </a:spcAft>
                      </a:pPr>
                      <a:r>
                        <a:rPr lang="en-US" sz="1500" i="1" dirty="0">
                          <a:solidFill>
                            <a:schemeClr val="tx1"/>
                          </a:solidFill>
                          <a:effectLst/>
                        </a:rPr>
                        <a:t>Payload handling</a:t>
                      </a: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152400" algn="l" defTabSz="914400" rtl="0" eaLnBrk="1" fontAlgn="auto" latinLnBrk="0" hangingPunct="1">
                        <a:lnSpc>
                          <a:spcPct val="107000"/>
                        </a:lnSpc>
                        <a:spcBef>
                          <a:spcPts val="0"/>
                        </a:spcBef>
                        <a:spcAft>
                          <a:spcPts val="0"/>
                        </a:spcAft>
                        <a:buClrTx/>
                        <a:buSzTx/>
                        <a:buFontTx/>
                        <a:buNone/>
                        <a:tabLst/>
                        <a:defRPr/>
                      </a:pPr>
                      <a:r>
                        <a:rPr lang="en-US" sz="1300" dirty="0">
                          <a:solidFill>
                            <a:schemeClr val="tx1"/>
                          </a:solidFill>
                          <a:effectLst/>
                        </a:rPr>
                        <a:t>Needs knowledge of everything before any interaction</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2400">
                        <a:lnSpc>
                          <a:spcPct val="107000"/>
                        </a:lnSpc>
                        <a:spcBef>
                          <a:spcPts val="0"/>
                        </a:spcBef>
                        <a:spcAft>
                          <a:spcPts val="0"/>
                        </a:spcAft>
                      </a:pPr>
                      <a:r>
                        <a:rPr lang="en-US" sz="1300" dirty="0">
                          <a:solidFill>
                            <a:schemeClr val="tx1"/>
                          </a:solidFill>
                          <a:effectLst/>
                        </a:rPr>
                        <a:t>Needs no knowledge of API</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25293">
                <a:tc>
                  <a:txBody>
                    <a:bodyPr/>
                    <a:lstStyle/>
                    <a:p>
                      <a:pPr marL="0" marR="0">
                        <a:lnSpc>
                          <a:spcPct val="107000"/>
                        </a:lnSpc>
                        <a:spcBef>
                          <a:spcPts val="0"/>
                        </a:spcBef>
                        <a:spcAft>
                          <a:spcPts val="0"/>
                        </a:spcAft>
                      </a:pPr>
                      <a:r>
                        <a:rPr lang="en-US" sz="1500" i="1" dirty="0">
                          <a:solidFill>
                            <a:schemeClr val="tx1"/>
                          </a:solidFill>
                          <a:effectLst/>
                        </a:rPr>
                        <a:t>Performance</a:t>
                      </a: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152400">
                        <a:lnSpc>
                          <a:spcPct val="107000"/>
                        </a:lnSpc>
                        <a:spcBef>
                          <a:spcPts val="0"/>
                        </a:spcBef>
                        <a:spcAft>
                          <a:spcPts val="0"/>
                        </a:spcAft>
                      </a:pPr>
                      <a:r>
                        <a:rPr lang="en-US" sz="1300" dirty="0">
                          <a:solidFill>
                            <a:schemeClr val="tx1"/>
                          </a:solidFill>
                          <a:effectLst/>
                        </a:rPr>
                        <a:t>Slower as it needs some additional process</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2400">
                        <a:lnSpc>
                          <a:spcPct val="107000"/>
                        </a:lnSpc>
                        <a:spcBef>
                          <a:spcPts val="0"/>
                        </a:spcBef>
                        <a:spcAft>
                          <a:spcPts val="0"/>
                        </a:spcAft>
                      </a:pPr>
                      <a:r>
                        <a:rPr lang="en-US" sz="1300" dirty="0">
                          <a:solidFill>
                            <a:schemeClr val="tx1"/>
                          </a:solidFill>
                          <a:effectLst/>
                        </a:rPr>
                        <a:t>Faster</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3652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Recommendations</a:t>
            </a:r>
          </a:p>
        </p:txBody>
      </p:sp>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5</a:t>
            </a:fld>
            <a:endParaRPr lang="en-US" sz="1000" dirty="0"/>
          </a:p>
        </p:txBody>
      </p:sp>
      <p:graphicFrame>
        <p:nvGraphicFramePr>
          <p:cNvPr id="6" name="Content Placeholder 16">
            <a:extLst>
              <a:ext uri="{FF2B5EF4-FFF2-40B4-BE49-F238E27FC236}">
                <a16:creationId xmlns:a16="http://schemas.microsoft.com/office/drawing/2014/main" id="{6C7DC73A-59D2-4C05-B124-32332BF9E25F}"/>
              </a:ext>
            </a:extLst>
          </p:cNvPr>
          <p:cNvGraphicFramePr>
            <a:graphicFrameLocks/>
          </p:cNvGraphicFramePr>
          <p:nvPr>
            <p:extLst/>
          </p:nvPr>
        </p:nvGraphicFramePr>
        <p:xfrm>
          <a:off x="416104" y="1102456"/>
          <a:ext cx="11368257" cy="5027051"/>
        </p:xfrm>
        <a:graphic>
          <a:graphicData uri="http://schemas.openxmlformats.org/drawingml/2006/table">
            <a:tbl>
              <a:tblPr firstRow="1" bandRow="1">
                <a:tableStyleId>{5C22544A-7EE6-4342-B048-85BDC9FD1C3A}</a:tableStyleId>
              </a:tblPr>
              <a:tblGrid>
                <a:gridCol w="1387494">
                  <a:extLst>
                    <a:ext uri="{9D8B030D-6E8A-4147-A177-3AD203B41FA5}">
                      <a16:colId xmlns:a16="http://schemas.microsoft.com/office/drawing/2014/main" val="20000"/>
                    </a:ext>
                  </a:extLst>
                </a:gridCol>
                <a:gridCol w="1500998">
                  <a:extLst>
                    <a:ext uri="{9D8B030D-6E8A-4147-A177-3AD203B41FA5}">
                      <a16:colId xmlns:a16="http://schemas.microsoft.com/office/drawing/2014/main" val="20001"/>
                    </a:ext>
                  </a:extLst>
                </a:gridCol>
                <a:gridCol w="1676303">
                  <a:extLst>
                    <a:ext uri="{9D8B030D-6E8A-4147-A177-3AD203B41FA5}">
                      <a16:colId xmlns:a16="http://schemas.microsoft.com/office/drawing/2014/main" val="20002"/>
                    </a:ext>
                  </a:extLst>
                </a:gridCol>
                <a:gridCol w="1558602">
                  <a:extLst>
                    <a:ext uri="{9D8B030D-6E8A-4147-A177-3AD203B41FA5}">
                      <a16:colId xmlns:a16="http://schemas.microsoft.com/office/drawing/2014/main" val="20003"/>
                    </a:ext>
                  </a:extLst>
                </a:gridCol>
                <a:gridCol w="1617045">
                  <a:extLst>
                    <a:ext uri="{9D8B030D-6E8A-4147-A177-3AD203B41FA5}">
                      <a16:colId xmlns:a16="http://schemas.microsoft.com/office/drawing/2014/main" val="20004"/>
                    </a:ext>
                  </a:extLst>
                </a:gridCol>
                <a:gridCol w="2109566">
                  <a:extLst>
                    <a:ext uri="{9D8B030D-6E8A-4147-A177-3AD203B41FA5}">
                      <a16:colId xmlns:a16="http://schemas.microsoft.com/office/drawing/2014/main" val="20005"/>
                    </a:ext>
                  </a:extLst>
                </a:gridCol>
                <a:gridCol w="1518249">
                  <a:extLst>
                    <a:ext uri="{9D8B030D-6E8A-4147-A177-3AD203B41FA5}">
                      <a16:colId xmlns:a16="http://schemas.microsoft.com/office/drawing/2014/main" val="20006"/>
                    </a:ext>
                  </a:extLst>
                </a:gridCol>
              </a:tblGrid>
              <a:tr h="0">
                <a:tc>
                  <a:txBody>
                    <a:bodyPr/>
                    <a:lstStyle/>
                    <a:p>
                      <a:pPr algn="ctr"/>
                      <a:r>
                        <a:rPr lang="en-US" sz="800" b="1" kern="1200" dirty="0">
                          <a:solidFill>
                            <a:schemeClr val="lt1"/>
                          </a:solidFill>
                          <a:effectLst/>
                          <a:latin typeface="+mn-lt"/>
                          <a:ea typeface="+mn-ea"/>
                          <a:cs typeface="+mn-cs"/>
                        </a:rPr>
                        <a:t>Pattern</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a:latin typeface="+mn-lt"/>
                        </a:rPr>
                        <a:t>Topic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1" kern="1200" dirty="0">
                          <a:solidFill>
                            <a:schemeClr val="lt1"/>
                          </a:solidFill>
                          <a:effectLst/>
                          <a:latin typeface="+mn-lt"/>
                          <a:ea typeface="+mn-ea"/>
                          <a:cs typeface="+mn-cs"/>
                        </a:rPr>
                        <a:t>Approach1</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1" kern="1200" dirty="0">
                          <a:solidFill>
                            <a:schemeClr val="lt1"/>
                          </a:solidFill>
                          <a:effectLst/>
                          <a:latin typeface="+mn-lt"/>
                          <a:ea typeface="+mn-ea"/>
                          <a:cs typeface="+mn-cs"/>
                        </a:rPr>
                        <a:t>Approch2</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b="1" kern="1200" dirty="0">
                          <a:solidFill>
                            <a:schemeClr val="lt1"/>
                          </a:solidFill>
                          <a:effectLst/>
                          <a:latin typeface="+mn-lt"/>
                          <a:ea typeface="+mn-ea"/>
                          <a:cs typeface="+mn-cs"/>
                        </a:rPr>
                        <a:t>Approach 3</a:t>
                      </a:r>
                    </a:p>
                    <a:p>
                      <a:pPr algn="ctr"/>
                      <a:r>
                        <a:rPr lang="en-US" sz="800" b="1" kern="1200" dirty="0">
                          <a:solidFill>
                            <a:schemeClr val="lt1"/>
                          </a:solidFill>
                          <a:effectLst/>
                          <a:latin typeface="+mn-lt"/>
                          <a:ea typeface="+mn-ea"/>
                          <a:cs typeface="+mn-cs"/>
                        </a:rPr>
                        <a:t>(PCF)</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a:latin typeface="+mn-lt"/>
                        </a:rPr>
                        <a:t>Recommendation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a:latin typeface="+mn-lt"/>
                        </a:rPr>
                        <a:t>TDS Tech  Stack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r>
                        <a:rPr lang="en-US" sz="800" b="1" kern="1200" dirty="0">
                          <a:solidFill>
                            <a:schemeClr val="dk1"/>
                          </a:solidFill>
                          <a:effectLst/>
                          <a:latin typeface="+mn-lt"/>
                          <a:ea typeface="+mn-ea"/>
                          <a:cs typeface="+mn-cs"/>
                        </a:rPr>
                        <a:t>Integration</a:t>
                      </a:r>
                      <a:endParaRPr lang="en-US" sz="8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latin typeface="+mn-lt"/>
                        </a:rPr>
                        <a:t>API Gateway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kern="1200" dirty="0">
                          <a:solidFill>
                            <a:schemeClr val="dk1"/>
                          </a:solidFill>
                          <a:effectLst/>
                          <a:latin typeface="+mn-lt"/>
                          <a:ea typeface="+mn-ea"/>
                          <a:cs typeface="+mn-cs"/>
                        </a:rPr>
                        <a:t>IBM API Connect</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kern="1200" dirty="0">
                          <a:solidFill>
                            <a:schemeClr val="dk1"/>
                          </a:solidFill>
                          <a:effectLst/>
                          <a:latin typeface="+mn-lt"/>
                          <a:ea typeface="+mn-ea"/>
                          <a:cs typeface="+mn-cs"/>
                        </a:rPr>
                        <a:t>UDAL Gateway</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dk1"/>
                          </a:solidFill>
                          <a:effectLst/>
                          <a:latin typeface="+mn-lt"/>
                          <a:ea typeface="+mn-ea"/>
                          <a:cs typeface="+mn-cs"/>
                        </a:rPr>
                        <a:t>PCF Gateway</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rgbClr val="0000CC"/>
                          </a:solidFill>
                          <a:latin typeface="+mn-lt"/>
                        </a:rPr>
                        <a:t>PCF</a:t>
                      </a:r>
                      <a:r>
                        <a:rPr lang="en-US" sz="800" b="1" baseline="0" dirty="0">
                          <a:solidFill>
                            <a:srgbClr val="0000CC"/>
                          </a:solidFill>
                          <a:latin typeface="+mn-lt"/>
                        </a:rPr>
                        <a:t> Cloud </a:t>
                      </a:r>
                      <a:r>
                        <a:rPr lang="en-US" sz="800" b="1" dirty="0">
                          <a:solidFill>
                            <a:srgbClr val="0000CC"/>
                          </a:solidFill>
                          <a:latin typeface="+mn-lt"/>
                        </a:rPr>
                        <a:t>Gateway for first implementation.</a:t>
                      </a:r>
                      <a:br>
                        <a:rPr lang="en-US" sz="800" b="1" dirty="0">
                          <a:solidFill>
                            <a:srgbClr val="0000CC"/>
                          </a:solidFill>
                          <a:latin typeface="+mn-lt"/>
                        </a:rPr>
                      </a:br>
                      <a:r>
                        <a:rPr lang="en-US" sz="800" b="1" dirty="0">
                          <a:solidFill>
                            <a:srgbClr val="0000CC"/>
                          </a:solidFill>
                          <a:latin typeface="+mn-lt"/>
                        </a:rPr>
                        <a:t>IBM API Connect still</a:t>
                      </a:r>
                      <a:r>
                        <a:rPr lang="en-US" sz="800" b="1" baseline="0" dirty="0">
                          <a:solidFill>
                            <a:srgbClr val="0000CC"/>
                          </a:solidFill>
                          <a:latin typeface="+mn-lt"/>
                        </a:rPr>
                        <a:t> under review</a:t>
                      </a:r>
                      <a:endParaRPr lang="en-US" sz="800" b="1" dirty="0">
                        <a:solidFill>
                          <a:srgbClr val="0000CC"/>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1" dirty="0">
                          <a:solidFill>
                            <a:schemeClr val="tx1"/>
                          </a:solidFill>
                          <a:latin typeface="+mn-lt"/>
                        </a:rPr>
                        <a:t>PCF Gateway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3611">
                <a:tc rowSpan="3">
                  <a:txBody>
                    <a:bodyPr/>
                    <a:lstStyle/>
                    <a:p>
                      <a:pPr algn="ctr"/>
                      <a:r>
                        <a:rPr lang="en-US" sz="800" b="1" dirty="0">
                          <a:latin typeface="+mn-lt"/>
                        </a:rPr>
                        <a:t>Observability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dk1"/>
                          </a:solidFill>
                          <a:effectLst/>
                          <a:latin typeface="+mn-lt"/>
                          <a:ea typeface="+mn-ea"/>
                          <a:cs typeface="+mn-cs"/>
                        </a:rPr>
                        <a:t>Log aggregation</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err="1">
                          <a:solidFill>
                            <a:srgbClr val="000000"/>
                          </a:solidFill>
                          <a:effectLst/>
                          <a:latin typeface="+mn-lt"/>
                          <a:ea typeface="Calibri" panose="020F0502020204030204" pitchFamily="34" charset="0"/>
                        </a:rPr>
                        <a:t>Splunk</a:t>
                      </a:r>
                      <a:endParaRPr lang="en-US" sz="800" b="1" dirty="0">
                        <a:effectLst/>
                        <a:latin typeface="+mn-lt"/>
                        <a:ea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ELK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dk1"/>
                          </a:solidFill>
                          <a:effectLst/>
                          <a:latin typeface="+mn-lt"/>
                          <a:ea typeface="+mn-ea"/>
                          <a:cs typeface="+mn-cs"/>
                        </a:rPr>
                        <a:t>PCF App</a:t>
                      </a:r>
                      <a:r>
                        <a:rPr lang="en-US" sz="800" kern="1200" baseline="0" dirty="0">
                          <a:solidFill>
                            <a:schemeClr val="dk1"/>
                          </a:solidFill>
                          <a:effectLst/>
                          <a:latin typeface="+mn-lt"/>
                          <a:ea typeface="+mn-ea"/>
                          <a:cs typeface="+mn-cs"/>
                        </a:rPr>
                        <a:t> metric</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a:solidFill>
                            <a:srgbClr val="0000CC"/>
                          </a:solidFill>
                          <a:latin typeface="+mn-lt"/>
                        </a:rPr>
                        <a:t>SPLUNK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b="0" i="1" dirty="0">
                          <a:solidFill>
                            <a:schemeClr val="tx1"/>
                          </a:solidFill>
                          <a:latin typeface="+mn-lt"/>
                        </a:rPr>
                        <a:t>SPLUNK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vMerge="1">
                  <a:txBody>
                    <a:bodyPr/>
                    <a:lstStyle/>
                    <a:p>
                      <a:endParaRPr lang="en-US" sz="12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Distributed tracing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latin typeface="+mn-lt"/>
                        </a:rPr>
                        <a:t>Zipkin</a:t>
                      </a:r>
                      <a:r>
                        <a:rPr lang="en-US" sz="800" dirty="0">
                          <a:latin typeface="+mn-lt"/>
                        </a:rPr>
                        <a:t>/ Sleuth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a:solidFill>
                            <a:srgbClr val="0000CC"/>
                          </a:solidFill>
                          <a:latin typeface="+mn-lt"/>
                        </a:rPr>
                        <a:t>Integrated</a:t>
                      </a:r>
                      <a:r>
                        <a:rPr lang="en-US" sz="800" b="1" baseline="0" dirty="0">
                          <a:solidFill>
                            <a:srgbClr val="0000CC"/>
                          </a:solidFill>
                          <a:latin typeface="+mn-lt"/>
                        </a:rPr>
                        <a:t> into PCF. Still under review.</a:t>
                      </a:r>
                      <a:endParaRPr lang="en-US" sz="800" b="1" dirty="0">
                        <a:solidFill>
                          <a:srgbClr val="0000CC"/>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b="0" i="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vMerge="1">
                  <a:txBody>
                    <a:bodyPr/>
                    <a:lstStyle/>
                    <a:p>
                      <a:endParaRPr lang="en-US" sz="12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Audit Logging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Event Sourcing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Aspect</a:t>
                      </a:r>
                      <a:r>
                        <a:rPr lang="en-US" sz="800" baseline="0" dirty="0">
                          <a:latin typeface="+mn-lt"/>
                        </a:rPr>
                        <a:t> oriented</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rgbClr val="0000CC"/>
                          </a:solidFill>
                          <a:latin typeface="+mn-lt"/>
                        </a:rPr>
                        <a:t>Event Sourcing still being</a:t>
                      </a:r>
                      <a:r>
                        <a:rPr lang="en-US" sz="800" b="1" baseline="0" dirty="0">
                          <a:solidFill>
                            <a:srgbClr val="0000CC"/>
                          </a:solidFill>
                          <a:latin typeface="+mn-lt"/>
                        </a:rPr>
                        <a:t> reviewed in the current Sprint</a:t>
                      </a:r>
                      <a:endParaRPr lang="en-US" sz="800" b="1" dirty="0">
                        <a:solidFill>
                          <a:srgbClr val="0000CC"/>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rowSpan="3">
                  <a:txBody>
                    <a:bodyPr/>
                    <a:lstStyle/>
                    <a:p>
                      <a:pPr marL="0" algn="ctr" defTabSz="914400" rtl="0" eaLnBrk="1" latinLnBrk="0" hangingPunct="1"/>
                      <a:r>
                        <a:rPr lang="en-US" sz="800" b="1" kern="1200" dirty="0">
                          <a:solidFill>
                            <a:schemeClr val="dk1"/>
                          </a:solidFill>
                          <a:latin typeface="+mn-lt"/>
                          <a:ea typeface="+mn-ea"/>
                          <a:cs typeface="+mn-cs"/>
                        </a:rPr>
                        <a:t>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800" kern="1200" dirty="0">
                          <a:solidFill>
                            <a:schemeClr val="dk1"/>
                          </a:solidFill>
                          <a:latin typeface="+mn-lt"/>
                          <a:ea typeface="+mn-ea"/>
                          <a:cs typeface="+mn-cs"/>
                        </a:rPr>
                        <a:t>Authentication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800" kern="1200" dirty="0">
                          <a:solidFill>
                            <a:schemeClr val="dk1"/>
                          </a:solidFill>
                          <a:latin typeface="+mn-lt"/>
                          <a:ea typeface="+mn-ea"/>
                          <a:cs typeface="+mn-cs"/>
                        </a:rPr>
                        <a:t>WSSO 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800" kern="1200" dirty="0">
                          <a:solidFill>
                            <a:schemeClr val="dk1"/>
                          </a:solidFill>
                          <a:latin typeface="+mn-lt"/>
                          <a:ea typeface="+mn-ea"/>
                          <a:cs typeface="+mn-cs"/>
                        </a:rPr>
                        <a:t>PCF WSSO 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rgbClr val="0000CC"/>
                          </a:solidFill>
                        </a:rPr>
                        <a:t>WSSO, OAuth, certificates, custom?</a:t>
                      </a:r>
                      <a:br>
                        <a:rPr lang="en-US" sz="800" b="1" dirty="0">
                          <a:solidFill>
                            <a:srgbClr val="0000CC"/>
                          </a:solidFill>
                        </a:rPr>
                      </a:br>
                      <a:r>
                        <a:rPr lang="en-US" sz="800" b="1" baseline="0" dirty="0">
                          <a:solidFill>
                            <a:srgbClr val="0000CC"/>
                          </a:solidFill>
                          <a:latin typeface="+mn-lt"/>
                        </a:rPr>
                        <a:t>UDAL still u</a:t>
                      </a:r>
                      <a:r>
                        <a:rPr lang="en-US" sz="800" b="1" dirty="0">
                          <a:solidFill>
                            <a:srgbClr val="0000CC"/>
                          </a:solidFill>
                          <a:latin typeface="+mn-lt"/>
                        </a:rPr>
                        <a:t>nder review</a:t>
                      </a:r>
                    </a:p>
                    <a:p>
                      <a:endParaRPr lang="en-US" sz="800" b="1" dirty="0">
                        <a:solidFill>
                          <a:srgbClr val="0000C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1" dirty="0">
                          <a:solidFill>
                            <a:schemeClr val="tx1"/>
                          </a:solidFill>
                          <a:latin typeface="+mn-lt"/>
                        </a:rPr>
                        <a:t>PCF WSSO Tile +</a:t>
                      </a:r>
                      <a:r>
                        <a:rPr lang="en-US" sz="800" b="0" i="1" baseline="0" dirty="0">
                          <a:solidFill>
                            <a:schemeClr val="tx1"/>
                          </a:solidFill>
                          <a:latin typeface="+mn-lt"/>
                        </a:rPr>
                        <a:t> Custom </a:t>
                      </a:r>
                      <a:r>
                        <a:rPr lang="en-US" sz="800" b="0" i="1" baseline="0" dirty="0" err="1">
                          <a:solidFill>
                            <a:schemeClr val="tx1"/>
                          </a:solidFill>
                          <a:latin typeface="+mn-lt"/>
                        </a:rPr>
                        <a:t>Auth</a:t>
                      </a:r>
                      <a:r>
                        <a:rPr lang="en-US" sz="800" b="0" i="1" baseline="0" dirty="0">
                          <a:solidFill>
                            <a:schemeClr val="tx1"/>
                          </a:solidFill>
                          <a:latin typeface="+mn-lt"/>
                        </a:rPr>
                        <a:t> service providing JWT;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1" baseline="0" dirty="0">
                          <a:solidFill>
                            <a:schemeClr val="tx1"/>
                          </a:solidFill>
                          <a:latin typeface="+mn-lt"/>
                        </a:rPr>
                        <a:t>Certificates in Servers</a:t>
                      </a:r>
                      <a:endParaRPr lang="en-US" sz="800" b="0" i="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vMerge="1">
                  <a:txBody>
                    <a:bodyPr/>
                    <a:lstStyle/>
                    <a:p>
                      <a:pPr marL="0" algn="l" defTabSz="914400" rtl="0" eaLnBrk="1" latinLnBrk="0" hangingPunct="1"/>
                      <a:endParaRPr lang="en-US" sz="12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800" kern="1200" dirty="0">
                          <a:solidFill>
                            <a:schemeClr val="dk1"/>
                          </a:solidFill>
                          <a:latin typeface="+mn-lt"/>
                          <a:ea typeface="+mn-ea"/>
                          <a:cs typeface="+mn-cs"/>
                        </a:rPr>
                        <a:t>Authorization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800" kern="1200" dirty="0">
                          <a:solidFill>
                            <a:schemeClr val="dk1"/>
                          </a:solidFill>
                          <a:latin typeface="+mn-lt"/>
                          <a:ea typeface="+mn-ea"/>
                          <a:cs typeface="+mn-cs"/>
                        </a:rPr>
                        <a:t>IBM API Connect Authorization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dk1"/>
                          </a:solidFill>
                          <a:latin typeface="+mn-lt"/>
                          <a:ea typeface="+mn-ea"/>
                          <a:cs typeface="+mn-cs"/>
                        </a:rPr>
                        <a:t>UDAL Authorization/ Enterprise </a:t>
                      </a:r>
                      <a:r>
                        <a:rPr lang="en-US" sz="800" kern="1200" dirty="0" err="1">
                          <a:solidFill>
                            <a:schemeClr val="dk1"/>
                          </a:solidFill>
                          <a:latin typeface="+mn-lt"/>
                          <a:ea typeface="+mn-ea"/>
                          <a:cs typeface="+mn-cs"/>
                        </a:rPr>
                        <a:t>OAuth</a:t>
                      </a: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800" kern="1200" dirty="0">
                          <a:solidFill>
                            <a:schemeClr val="dk1"/>
                          </a:solidFill>
                          <a:latin typeface="+mn-lt"/>
                          <a:ea typeface="+mn-ea"/>
                          <a:cs typeface="+mn-cs"/>
                        </a:rPr>
                        <a:t>PCF Gateway Authorization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algn="l" defTabSz="914400" rtl="0" eaLnBrk="1" latinLnBrk="0" hangingPunct="1"/>
                      <a:endParaRPr lang="en-US" sz="12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10006"/>
                  </a:ext>
                </a:extLst>
              </a:tr>
              <a:tr h="0">
                <a:tc vMerge="1">
                  <a:txBody>
                    <a:bodyPr/>
                    <a:lstStyle/>
                    <a:p>
                      <a:endParaRPr lang="en-US" sz="12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Client</a:t>
                      </a:r>
                      <a:r>
                        <a:rPr lang="en-US" sz="800" baseline="0" dirty="0">
                          <a:latin typeface="+mn-lt"/>
                        </a:rPr>
                        <a:t> – Service </a:t>
                      </a:r>
                    </a:p>
                    <a:p>
                      <a:r>
                        <a:rPr lang="en-US" sz="800" baseline="0" dirty="0">
                          <a:latin typeface="+mn-lt"/>
                        </a:rPr>
                        <a:t>Service – Service</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effectLst/>
                          <a:latin typeface="+mn-lt"/>
                          <a:ea typeface="Calibri" panose="020F0502020204030204" pitchFamily="34" charset="0"/>
                        </a:rPr>
                        <a:t>Certificate based </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800" dirty="0">
                          <a:effectLst/>
                          <a:latin typeface="+mn-lt"/>
                          <a:ea typeface="Calibri" panose="020F0502020204030204" pitchFamily="34" charset="0"/>
                        </a:rPr>
                        <a:t>Token based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200" b="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10007"/>
                  </a:ext>
                </a:extLst>
              </a:tr>
              <a:tr h="0">
                <a:tc>
                  <a:txBody>
                    <a:bodyPr/>
                    <a:lstStyle/>
                    <a:p>
                      <a:pPr algn="ctr"/>
                      <a:r>
                        <a:rPr lang="en-US" sz="800" b="1" dirty="0">
                          <a:latin typeface="+mn-lt"/>
                        </a:rPr>
                        <a:t>Reliability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latin typeface="+mn-lt"/>
                        </a:rPr>
                        <a:t>Circuit Breaker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Resilience4j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err="1">
                          <a:latin typeface="+mn-lt"/>
                        </a:rPr>
                        <a:t>PyBreaker</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err="1">
                          <a:solidFill>
                            <a:srgbClr val="0000CC"/>
                          </a:solidFill>
                          <a:latin typeface="+mn-lt"/>
                        </a:rPr>
                        <a:t>PyBreaker</a:t>
                      </a:r>
                      <a:r>
                        <a:rPr lang="en-US" sz="800" b="1" baseline="0" dirty="0">
                          <a:solidFill>
                            <a:srgbClr val="0000CC"/>
                          </a:solidFill>
                          <a:latin typeface="+mn-lt"/>
                        </a:rPr>
                        <a:t> implementation ready in the framework, but will not be used at this time. Future consideration as services grow.</a:t>
                      </a:r>
                      <a:endParaRPr lang="en-US" sz="800" b="1" dirty="0">
                        <a:solidFill>
                          <a:srgbClr val="0000CC"/>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b="0" i="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0">
                <a:tc rowSpan="3">
                  <a:txBody>
                    <a:bodyPr/>
                    <a:lstStyle/>
                    <a:p>
                      <a:pPr marL="0" algn="ctr" defTabSz="914400" rtl="0" eaLnBrk="1" latinLnBrk="0" hangingPunct="1"/>
                      <a:r>
                        <a:rPr lang="en-US" sz="800" b="1" kern="1200" dirty="0">
                          <a:solidFill>
                            <a:schemeClr val="dk1"/>
                          </a:solidFill>
                          <a:latin typeface="+mn-lt"/>
                          <a:ea typeface="+mn-ea"/>
                          <a:cs typeface="+mn-cs"/>
                        </a:rPr>
                        <a:t>Testing Approaches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800" kern="1200" dirty="0">
                          <a:solidFill>
                            <a:schemeClr val="dk1"/>
                          </a:solidFill>
                          <a:latin typeface="+mn-lt"/>
                          <a:ea typeface="+mn-ea"/>
                          <a:cs typeface="+mn-cs"/>
                        </a:rPr>
                        <a:t>Service Integration Testing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Spring Cloud Contract &amp; PACT tool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800" b="1" dirty="0">
                          <a:solidFill>
                            <a:srgbClr val="0000CC"/>
                          </a:solidFill>
                          <a:latin typeface="+mn-lt"/>
                        </a:rPr>
                        <a:t>Service Integration Testing and Resiliency</a:t>
                      </a:r>
                      <a:r>
                        <a:rPr lang="en-US" sz="800" b="1" baseline="0" dirty="0">
                          <a:solidFill>
                            <a:srgbClr val="0000CC"/>
                          </a:solidFill>
                          <a:latin typeface="+mn-lt"/>
                        </a:rPr>
                        <a:t> still being considered for future implementation.</a:t>
                      </a:r>
                      <a:endParaRPr lang="en-US" sz="800" b="1" dirty="0">
                        <a:solidFill>
                          <a:srgbClr val="0000CC"/>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endParaRPr lang="en-US" sz="800" b="0" i="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0">
                <a:tc vMerge="1">
                  <a:txBody>
                    <a:bodyPr/>
                    <a:lstStyle/>
                    <a:p>
                      <a:pPr marL="0" algn="l" defTabSz="914400" rtl="0" eaLnBrk="1" latinLnBrk="0" hangingPunct="1"/>
                      <a:endParaRPr lang="en-US" sz="12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800" kern="1200" dirty="0">
                          <a:solidFill>
                            <a:schemeClr val="dk1"/>
                          </a:solidFill>
                          <a:latin typeface="+mn-lt"/>
                          <a:ea typeface="+mn-ea"/>
                          <a:cs typeface="+mn-cs"/>
                        </a:rPr>
                        <a:t>Resiliency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Netflix Chaos-Monkey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10010"/>
                  </a:ext>
                </a:extLst>
              </a:tr>
              <a:tr h="0">
                <a:tc vMerge="1">
                  <a:txBody>
                    <a:bodyPr/>
                    <a:lstStyle/>
                    <a:p>
                      <a:pPr marL="0" algn="ctr" defTabSz="914400" rtl="0" eaLnBrk="1" latinLnBrk="0" hangingPunct="1"/>
                      <a:endParaRPr lang="en-US" sz="8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800" kern="1200" dirty="0">
                          <a:solidFill>
                            <a:schemeClr val="dk1"/>
                          </a:solidFill>
                          <a:latin typeface="+mn-lt"/>
                          <a:ea typeface="+mn-ea"/>
                          <a:cs typeface="+mn-cs"/>
                        </a:rPr>
                        <a:t>Unit</a:t>
                      </a:r>
                      <a:r>
                        <a:rPr lang="en-US" sz="800" kern="1200" baseline="0" dirty="0">
                          <a:solidFill>
                            <a:schemeClr val="dk1"/>
                          </a:solidFill>
                          <a:latin typeface="+mn-lt"/>
                          <a:ea typeface="+mn-ea"/>
                          <a:cs typeface="+mn-cs"/>
                        </a:rPr>
                        <a:t> Test</a:t>
                      </a: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err="1">
                          <a:latin typeface="+mn-lt"/>
                        </a:rPr>
                        <a:t>Junit</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err="1">
                          <a:latin typeface="+mn-lt"/>
                        </a:rPr>
                        <a:t>PyTest</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err="1">
                          <a:solidFill>
                            <a:srgbClr val="0000CC"/>
                          </a:solidFill>
                          <a:latin typeface="+mn-lt"/>
                        </a:rPr>
                        <a:t>PyTest</a:t>
                      </a:r>
                      <a:r>
                        <a:rPr lang="en-US" sz="800" b="1" dirty="0">
                          <a:solidFill>
                            <a:srgbClr val="0000CC"/>
                          </a:solidFill>
                          <a:latin typeface="+mn-lt"/>
                        </a:rPr>
                        <a:t> for unit testing Python.</a:t>
                      </a:r>
                    </a:p>
                    <a:p>
                      <a:r>
                        <a:rPr lang="en-US" sz="800" b="1" dirty="0" err="1">
                          <a:solidFill>
                            <a:srgbClr val="0000CC"/>
                          </a:solidFill>
                          <a:latin typeface="+mn-lt"/>
                        </a:rPr>
                        <a:t>JUnit</a:t>
                      </a:r>
                      <a:r>
                        <a:rPr lang="en-US" sz="800" b="1" baseline="0" dirty="0">
                          <a:solidFill>
                            <a:srgbClr val="0000CC"/>
                          </a:solidFill>
                          <a:latin typeface="+mn-lt"/>
                        </a:rPr>
                        <a:t> for unit testing Java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b="0" i="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0">
                <a:tc rowSpan="2">
                  <a:txBody>
                    <a:bodyPr/>
                    <a:lstStyle/>
                    <a:p>
                      <a:pPr marL="0" algn="ctr" defTabSz="914400" rtl="0" eaLnBrk="1" latinLnBrk="0" hangingPunct="1"/>
                      <a:r>
                        <a:rPr lang="en-US" sz="800" b="1" kern="1200" dirty="0">
                          <a:solidFill>
                            <a:schemeClr val="dk1"/>
                          </a:solidFill>
                          <a:latin typeface="+mn-lt"/>
                          <a:ea typeface="+mn-ea"/>
                          <a:cs typeface="+mn-cs"/>
                        </a:rPr>
                        <a:t>Communication style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800" kern="1200" dirty="0">
                          <a:solidFill>
                            <a:schemeClr val="dk1"/>
                          </a:solidFill>
                          <a:latin typeface="+mn-lt"/>
                          <a:ea typeface="+mn-ea"/>
                          <a:cs typeface="+mn-cs"/>
                        </a:rPr>
                        <a:t>Synchronous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a:latin typeface="+mn-lt"/>
                        </a:rPr>
                        <a:t>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a:solidFill>
                            <a:srgbClr val="0000CC"/>
                          </a:solidFill>
                          <a:latin typeface="+mn-lt"/>
                        </a:rPr>
                        <a:t>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b="0" i="1" dirty="0">
                          <a:solidFill>
                            <a:schemeClr val="tx1"/>
                          </a:solidFill>
                          <a:latin typeface="+mn-lt"/>
                        </a:rPr>
                        <a:t>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0">
                <a:tc vMerge="1">
                  <a:txBody>
                    <a:bodyPr/>
                    <a:lstStyle/>
                    <a:p>
                      <a:pPr marL="0" algn="l" defTabSz="914400" rtl="0" eaLnBrk="1" latinLnBrk="0" hangingPunct="1"/>
                      <a:endParaRPr lang="en-US" sz="12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800" kern="1200" dirty="0">
                          <a:solidFill>
                            <a:schemeClr val="dk1"/>
                          </a:solidFill>
                          <a:latin typeface="+mn-lt"/>
                          <a:ea typeface="+mn-ea"/>
                          <a:cs typeface="+mn-cs"/>
                        </a:rPr>
                        <a:t>Asynchronous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Apache Kafka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RabbitMQ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a:solidFill>
                            <a:srgbClr val="0000CC"/>
                          </a:solidFill>
                          <a:latin typeface="+mn-lt"/>
                        </a:rPr>
                        <a:t>RabbitMQ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b="0" i="1" dirty="0" err="1">
                          <a:solidFill>
                            <a:schemeClr val="tx1"/>
                          </a:solidFill>
                          <a:latin typeface="+mn-lt"/>
                        </a:rPr>
                        <a:t>ActiveMQ</a:t>
                      </a:r>
                      <a:endParaRPr lang="en-US" sz="800" b="0" i="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0">
                <a:tc>
                  <a:txBody>
                    <a:bodyPr/>
                    <a:lstStyle/>
                    <a:p>
                      <a:pPr marL="0" algn="ctr" defTabSz="914400" rtl="0" eaLnBrk="1" latinLnBrk="0" hangingPunct="1"/>
                      <a:r>
                        <a:rPr lang="en-US" sz="800" b="1" kern="1200" dirty="0">
                          <a:solidFill>
                            <a:schemeClr val="dk1"/>
                          </a:solidFill>
                          <a:latin typeface="+mn-lt"/>
                          <a:ea typeface="+mn-ea"/>
                          <a:cs typeface="+mn-cs"/>
                        </a:rPr>
                        <a:t>Cache</a:t>
                      </a:r>
                      <a:r>
                        <a:rPr lang="en-US" sz="800" b="1" kern="1200" baseline="0" dirty="0">
                          <a:solidFill>
                            <a:schemeClr val="dk1"/>
                          </a:solidFill>
                          <a:latin typeface="+mn-lt"/>
                          <a:ea typeface="+mn-ea"/>
                          <a:cs typeface="+mn-cs"/>
                        </a:rPr>
                        <a:t> Mechanism</a:t>
                      </a:r>
                      <a:endParaRPr lang="en-US" sz="8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err="1">
                          <a:solidFill>
                            <a:schemeClr val="dk1"/>
                          </a:solidFill>
                          <a:latin typeface="+mn-lt"/>
                          <a:ea typeface="+mn-ea"/>
                          <a:cs typeface="+mn-cs"/>
                        </a:rPr>
                        <a:t>Redis</a:t>
                      </a:r>
                      <a:r>
                        <a:rPr lang="en-US" sz="800" kern="1200" dirty="0">
                          <a:solidFill>
                            <a:schemeClr val="dk1"/>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a:solidFill>
                            <a:srgbClr val="0000CC"/>
                          </a:solidFill>
                          <a:latin typeface="+mn-lt"/>
                        </a:rPr>
                        <a:t>Redis being considered for future implementation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b="0" i="1" dirty="0" err="1">
                          <a:solidFill>
                            <a:schemeClr val="tx1"/>
                          </a:solidFill>
                          <a:latin typeface="+mn-lt"/>
                        </a:rPr>
                        <a:t>Redis</a:t>
                      </a:r>
                      <a:endParaRPr lang="en-US" sz="800" b="0" i="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0">
                <a:tc>
                  <a:txBody>
                    <a:bodyPr/>
                    <a:lstStyle/>
                    <a:p>
                      <a:pPr marL="0" algn="ctr" defTabSz="914400" rtl="0" eaLnBrk="1" latinLnBrk="0" hangingPunct="1"/>
                      <a:r>
                        <a:rPr lang="en-US" sz="800" b="1" kern="1200" dirty="0">
                          <a:solidFill>
                            <a:schemeClr val="dk1"/>
                          </a:solidFill>
                          <a:latin typeface="+mn-lt"/>
                          <a:ea typeface="+mn-ea"/>
                          <a:cs typeface="+mn-cs"/>
                        </a:rPr>
                        <a:t>Configuration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800" kern="1200" dirty="0">
                          <a:solidFill>
                            <a:schemeClr val="dk1"/>
                          </a:solidFill>
                          <a:latin typeface="+mn-lt"/>
                          <a:ea typeface="+mn-ea"/>
                          <a:cs typeface="+mn-cs"/>
                        </a:rPr>
                        <a:t>Centralized Configuration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dk1"/>
                          </a:solidFill>
                          <a:latin typeface="+mn-lt"/>
                          <a:ea typeface="+mn-ea"/>
                          <a:cs typeface="+mn-cs"/>
                        </a:rPr>
                        <a:t>Spring Cloud </a:t>
                      </a:r>
                      <a:r>
                        <a:rPr lang="en-US" sz="800" kern="1200" dirty="0" err="1">
                          <a:solidFill>
                            <a:schemeClr val="dk1"/>
                          </a:solidFill>
                          <a:latin typeface="+mn-lt"/>
                          <a:ea typeface="+mn-ea"/>
                          <a:cs typeface="+mn-cs"/>
                        </a:rPr>
                        <a:t>Config</a:t>
                      </a: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PCF</a:t>
                      </a:r>
                      <a:r>
                        <a:rPr lang="en-US" sz="800" baseline="0" dirty="0">
                          <a:latin typeface="+mn-lt"/>
                        </a:rPr>
                        <a:t> Spring</a:t>
                      </a:r>
                      <a:endParaRPr lang="en-US" sz="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latin typeface="+mn-lt"/>
                        </a:rPr>
                        <a:t>Enterprise Provided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a:solidFill>
                            <a:srgbClr val="0000CC"/>
                          </a:solidFill>
                          <a:latin typeface="+mn-lt"/>
                        </a:rPr>
                        <a:t>PCF Spring Cloud Config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b="0" i="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84311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Communication</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50</a:t>
            </a:fld>
            <a:endParaRPr lang="en-US" sz="1000" dirty="0"/>
          </a:p>
        </p:txBody>
      </p:sp>
      <p:graphicFrame>
        <p:nvGraphicFramePr>
          <p:cNvPr id="7" name="Content Placeholder 6"/>
          <p:cNvGraphicFramePr>
            <a:graphicFrameLocks noGrp="1"/>
          </p:cNvGraphicFramePr>
          <p:nvPr>
            <p:ph idx="1"/>
            <p:extLst/>
          </p:nvPr>
        </p:nvGraphicFramePr>
        <p:xfrm>
          <a:off x="613833" y="1080121"/>
          <a:ext cx="10611886" cy="4758762"/>
        </p:xfrm>
        <a:graphic>
          <a:graphicData uri="http://schemas.openxmlformats.org/drawingml/2006/table">
            <a:tbl>
              <a:tblPr firstRow="1" firstCol="1" bandRow="1">
                <a:tableStyleId>{5C22544A-7EE6-4342-B048-85BDC9FD1C3A}</a:tableStyleId>
              </a:tblPr>
              <a:tblGrid>
                <a:gridCol w="2012635">
                  <a:extLst>
                    <a:ext uri="{9D8B030D-6E8A-4147-A177-3AD203B41FA5}">
                      <a16:colId xmlns:a16="http://schemas.microsoft.com/office/drawing/2014/main" val="20000"/>
                    </a:ext>
                  </a:extLst>
                </a:gridCol>
                <a:gridCol w="4270443">
                  <a:extLst>
                    <a:ext uri="{9D8B030D-6E8A-4147-A177-3AD203B41FA5}">
                      <a16:colId xmlns:a16="http://schemas.microsoft.com/office/drawing/2014/main" val="20001"/>
                    </a:ext>
                  </a:extLst>
                </a:gridCol>
                <a:gridCol w="4328808">
                  <a:extLst>
                    <a:ext uri="{9D8B030D-6E8A-4147-A177-3AD203B41FA5}">
                      <a16:colId xmlns:a16="http://schemas.microsoft.com/office/drawing/2014/main" val="20002"/>
                    </a:ext>
                  </a:extLst>
                </a:gridCol>
              </a:tblGrid>
              <a:tr h="471406">
                <a:tc rowSpan="7">
                  <a:txBody>
                    <a:bodyPr/>
                    <a:lstStyle/>
                    <a:p>
                      <a:pPr marL="0" marR="0" algn="ctr">
                        <a:lnSpc>
                          <a:spcPct val="107000"/>
                        </a:lnSpc>
                        <a:spcBef>
                          <a:spcPts val="0"/>
                        </a:spcBef>
                        <a:spcAft>
                          <a:spcPts val="0"/>
                        </a:spcAft>
                      </a:pPr>
                      <a:r>
                        <a:rPr lang="en-US" sz="2000" dirty="0">
                          <a:solidFill>
                            <a:schemeClr val="tx1"/>
                          </a:solidFill>
                        </a:rPr>
                        <a:t>Asynchronous Communication</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2000" dirty="0">
                          <a:solidFill>
                            <a:schemeClr val="bg1"/>
                          </a:solidFill>
                          <a:effectLst/>
                        </a:rPr>
                        <a:t>Apache</a:t>
                      </a:r>
                      <a:r>
                        <a:rPr lang="en-US" sz="2000" baseline="0" dirty="0">
                          <a:solidFill>
                            <a:schemeClr val="bg1"/>
                          </a:solidFill>
                          <a:effectLst/>
                        </a:rPr>
                        <a:t> Kafka</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err="1">
                          <a:solidFill>
                            <a:schemeClr val="bg1"/>
                          </a:solidFill>
                          <a:effectLst/>
                        </a:rPr>
                        <a:t>RabbitMQ</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9948">
                <a:tc vMerge="1">
                  <a:txBody>
                    <a:bodyPr/>
                    <a:lstStyle/>
                    <a:p>
                      <a:pPr marL="0" marR="0">
                        <a:lnSpc>
                          <a:spcPct val="107000"/>
                        </a:lnSpc>
                        <a:spcBef>
                          <a:spcPts val="0"/>
                        </a:spcBef>
                        <a:spcAft>
                          <a:spcPts val="0"/>
                        </a:spcAft>
                      </a:pPr>
                      <a:endParaRPr lang="en-US" sz="1500" i="1" dirty="0">
                        <a:solidFill>
                          <a:schemeClr val="tx1"/>
                        </a:solidFill>
                        <a:effectLst/>
                        <a:latin typeface="+mn-lt"/>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800" dirty="0">
                          <a:effectLst/>
                          <a:latin typeface="+mn-lt"/>
                          <a:ea typeface="Times New Roman" panose="02020603050405020304" pitchFamily="18" charset="0"/>
                          <a:cs typeface="Times New Roman" panose="02020603050405020304" pitchFamily="18" charset="0"/>
                        </a:rPr>
                        <a:t>Useful for where message communication is of streaming data type. Ex – voice message</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mn-lt"/>
                          <a:ea typeface="Times New Roman" panose="02020603050405020304" pitchFamily="18" charset="0"/>
                          <a:cs typeface="Times New Roman" panose="02020603050405020304" pitchFamily="18" charset="0"/>
                        </a:rPr>
                        <a:t>Useful for our project where communication rate is not heavy.</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25293">
                <a:tc vMerge="1">
                  <a:txBody>
                    <a:bodyPr/>
                    <a:lstStyle/>
                    <a:p>
                      <a:pPr marL="0" marR="0">
                        <a:lnSpc>
                          <a:spcPct val="107000"/>
                        </a:lnSpc>
                        <a:spcBef>
                          <a:spcPts val="0"/>
                        </a:spcBef>
                        <a:spcAft>
                          <a:spcPts val="0"/>
                        </a:spcAft>
                      </a:pP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800" dirty="0">
                          <a:effectLst/>
                          <a:latin typeface="+mn-lt"/>
                          <a:ea typeface="Times New Roman" panose="02020603050405020304" pitchFamily="18" charset="0"/>
                          <a:cs typeface="Times New Roman" panose="02020603050405020304" pitchFamily="18" charset="0"/>
                        </a:rPr>
                        <a:t>Useful where data flow rate is</a:t>
                      </a:r>
                      <a:endParaRPr lang="en-US" sz="18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mn-lt"/>
                          <a:ea typeface="Times New Roman" panose="02020603050405020304" pitchFamily="18" charset="0"/>
                          <a:cs typeface="Times New Roman" panose="02020603050405020304" pitchFamily="18" charset="0"/>
                        </a:rPr>
                        <a:t> ~1million </a:t>
                      </a:r>
                      <a:r>
                        <a:rPr lang="en-US" sz="1800" dirty="0" err="1">
                          <a:effectLst/>
                          <a:latin typeface="+mn-lt"/>
                          <a:ea typeface="Times New Roman" panose="02020603050405020304" pitchFamily="18" charset="0"/>
                          <a:cs typeface="Times New Roman" panose="02020603050405020304" pitchFamily="18" charset="0"/>
                        </a:rPr>
                        <a:t>msg</a:t>
                      </a:r>
                      <a:r>
                        <a:rPr lang="en-US" sz="1800" dirty="0">
                          <a:effectLst/>
                          <a:latin typeface="+mn-lt"/>
                          <a:ea typeface="Times New Roman" panose="02020603050405020304" pitchFamily="18" charset="0"/>
                          <a:cs typeface="Times New Roman" panose="02020603050405020304" pitchFamily="18" charset="0"/>
                        </a:rPr>
                        <a:t> / sec</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mn-lt"/>
                          <a:ea typeface="Times New Roman" panose="02020603050405020304" pitchFamily="18" charset="0"/>
                          <a:cs typeface="Times New Roman" panose="02020603050405020304" pitchFamily="18" charset="0"/>
                        </a:rPr>
                        <a:t>Useful where data flow rate is around </a:t>
                      </a:r>
                      <a:endParaRPr lang="en-US" sz="18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mn-lt"/>
                          <a:ea typeface="Times New Roman" panose="02020603050405020304" pitchFamily="18" charset="0"/>
                          <a:cs typeface="Times New Roman" panose="02020603050405020304" pitchFamily="18" charset="0"/>
                        </a:rPr>
                        <a:t>~200 </a:t>
                      </a:r>
                      <a:r>
                        <a:rPr lang="en-US" sz="1800" dirty="0" err="1">
                          <a:effectLst/>
                          <a:latin typeface="+mn-lt"/>
                          <a:ea typeface="Times New Roman" panose="02020603050405020304" pitchFamily="18" charset="0"/>
                          <a:cs typeface="Times New Roman" panose="02020603050405020304" pitchFamily="18" charset="0"/>
                        </a:rPr>
                        <a:t>msg</a:t>
                      </a:r>
                      <a:r>
                        <a:rPr lang="en-US" sz="1800" dirty="0">
                          <a:effectLst/>
                          <a:latin typeface="+mn-lt"/>
                          <a:ea typeface="Times New Roman" panose="02020603050405020304" pitchFamily="18" charset="0"/>
                          <a:cs typeface="Times New Roman" panose="02020603050405020304" pitchFamily="18" charset="0"/>
                        </a:rPr>
                        <a:t> / sec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7473">
                <a:tc vMerge="1">
                  <a:txBody>
                    <a:bodyPr/>
                    <a:lstStyle/>
                    <a:p>
                      <a:pPr marL="0" marR="0">
                        <a:lnSpc>
                          <a:spcPct val="107000"/>
                        </a:lnSpc>
                        <a:spcBef>
                          <a:spcPts val="0"/>
                        </a:spcBef>
                        <a:spcAft>
                          <a:spcPts val="0"/>
                        </a:spcAft>
                      </a:pP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800">
                          <a:effectLst/>
                          <a:latin typeface="+mn-lt"/>
                          <a:ea typeface="Times New Roman" panose="02020603050405020304" pitchFamily="18" charset="0"/>
                          <a:cs typeface="Times New Roman" panose="02020603050405020304" pitchFamily="18" charset="0"/>
                        </a:rPr>
                        <a:t>Because of its capacity of data handling, it is designed heavyweight  and requires more memory</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mn-lt"/>
                          <a:ea typeface="Times New Roman" panose="02020603050405020304" pitchFamily="18" charset="0"/>
                          <a:cs typeface="Times New Roman" panose="02020603050405020304" pitchFamily="18" charset="0"/>
                        </a:rPr>
                        <a:t>It consumes very less memory when compared to Kafka as its capacity of data handling is less</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6655">
                <a:tc vMerge="1">
                  <a:txBody>
                    <a:bodyPr/>
                    <a:lstStyle/>
                    <a:p>
                      <a:pPr marL="0" marR="0">
                        <a:lnSpc>
                          <a:spcPct val="107000"/>
                        </a:lnSpc>
                        <a:spcBef>
                          <a:spcPts val="0"/>
                        </a:spcBef>
                        <a:spcAft>
                          <a:spcPts val="0"/>
                        </a:spcAft>
                      </a:pPr>
                      <a:endParaRPr lang="en-US" sz="15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800" dirty="0">
                          <a:effectLst/>
                          <a:latin typeface="+mn-lt"/>
                          <a:ea typeface="Times New Roman" panose="02020603050405020304" pitchFamily="18" charset="0"/>
                          <a:cs typeface="Times New Roman" panose="02020603050405020304" pitchFamily="18" charset="0"/>
                        </a:rPr>
                        <a:t>Support from Boeing enterprise</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mn-lt"/>
                          <a:ea typeface="Times New Roman" panose="02020603050405020304" pitchFamily="18" charset="0"/>
                          <a:cs typeface="Times New Roman" panose="02020603050405020304" pitchFamily="18" charset="0"/>
                        </a:rPr>
                        <a:t>PCF is being supported by Boeing enterprise so is Rabbit MQ</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6655">
                <a:tc vMerge="1">
                  <a:txBody>
                    <a:bodyPr/>
                    <a:lstStyle/>
                    <a:p>
                      <a:pPr marL="0" marR="0" algn="ctr">
                        <a:lnSpc>
                          <a:spcPct val="107000"/>
                        </a:lnSpc>
                        <a:spcBef>
                          <a:spcPts val="0"/>
                        </a:spcBef>
                        <a:spcAft>
                          <a:spcPts val="0"/>
                        </a:spcAft>
                      </a:pPr>
                      <a:endParaRPr lang="en-US"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800" kern="1200" dirty="0">
                          <a:solidFill>
                            <a:schemeClr val="dk1"/>
                          </a:solidFill>
                          <a:effectLst/>
                          <a:latin typeface="+mn-lt"/>
                          <a:ea typeface="+mn-ea"/>
                          <a:cs typeface="+mn-cs"/>
                        </a:rPr>
                        <a:t>Highest throughput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mn-lt"/>
                          <a:ea typeface="Calibri" panose="020F0502020204030204" pitchFamily="34" charset="0"/>
                          <a:cs typeface="Times New Roman" panose="02020603050405020304" pitchFamily="18" charset="0"/>
                        </a:rPr>
                        <a:t>Relatively lower throughput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76655">
                <a:tc vMerge="1">
                  <a:txBody>
                    <a:bodyPr/>
                    <a:lstStyle/>
                    <a:p>
                      <a:pPr marL="0" marR="0" algn="ctr">
                        <a:lnSpc>
                          <a:spcPct val="107000"/>
                        </a:lnSpc>
                        <a:spcBef>
                          <a:spcPts val="0"/>
                        </a:spcBef>
                        <a:spcAft>
                          <a:spcPts val="0"/>
                        </a:spcAft>
                      </a:pP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024" marR="90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800" kern="1200" dirty="0">
                          <a:solidFill>
                            <a:schemeClr val="dk1"/>
                          </a:solidFill>
                          <a:effectLst/>
                          <a:latin typeface="+mn-lt"/>
                          <a:ea typeface="+mn-ea"/>
                          <a:cs typeface="+mn-cs"/>
                        </a:rPr>
                        <a:t>Kafka provides the lowest latency at higher throughputs, while also providing strong durability and high availability</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kern="1200" dirty="0" err="1">
                          <a:solidFill>
                            <a:schemeClr val="dk1"/>
                          </a:solidFill>
                          <a:effectLst/>
                          <a:latin typeface="+mn-lt"/>
                          <a:ea typeface="+mn-ea"/>
                          <a:cs typeface="+mn-cs"/>
                        </a:rPr>
                        <a:t>RabbitMQ</a:t>
                      </a:r>
                      <a:r>
                        <a:rPr lang="en-US" sz="1800" kern="1200" dirty="0">
                          <a:solidFill>
                            <a:schemeClr val="dk1"/>
                          </a:solidFill>
                          <a:effectLst/>
                          <a:latin typeface="+mn-lt"/>
                          <a:ea typeface="+mn-ea"/>
                          <a:cs typeface="+mn-cs"/>
                        </a:rPr>
                        <a:t> can achieve lower end-to-end latency than Kafka but only at significantly lower throughputs</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9784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35425" y="1325563"/>
            <a:ext cx="4184650" cy="4184650"/>
          </a:xfrm>
        </p:spPr>
      </p:pic>
      <p:sp>
        <p:nvSpPr>
          <p:cNvPr id="5" name="TextBox 4"/>
          <p:cNvSpPr txBox="1"/>
          <p:nvPr/>
        </p:nvSpPr>
        <p:spPr>
          <a:xfrm>
            <a:off x="5743575" y="5410200"/>
            <a:ext cx="1032655" cy="276999"/>
          </a:xfrm>
          <a:prstGeom prst="rect">
            <a:avLst/>
          </a:prstGeom>
          <a:noFill/>
        </p:spPr>
        <p:txBody>
          <a:bodyPr wrap="none" rtlCol="0">
            <a:spAutoFit/>
          </a:bodyPr>
          <a:lstStyle/>
          <a:p>
            <a:r>
              <a:rPr lang="en-US" sz="1200" b="1" dirty="0"/>
              <a:t>Questions?</a:t>
            </a:r>
          </a:p>
        </p:txBody>
      </p:sp>
    </p:spTree>
    <p:extLst>
      <p:ext uri="{BB962C8B-B14F-4D97-AF65-F5344CB8AC3E}">
        <p14:creationId xmlns:p14="http://schemas.microsoft.com/office/powerpoint/2010/main" val="182877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auto">
          <a:xfrm>
            <a:off x="2804161" y="4397962"/>
            <a:ext cx="6650337" cy="217652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p>
            <a:pPr algn="ctr"/>
            <a:endParaRPr lang="en-US" sz="1000" dirty="0">
              <a:solidFill>
                <a:srgbClr val="000099"/>
              </a:solidFill>
              <a:cs typeface="Arial" pitchFamily="34" charset="0"/>
            </a:endParaRPr>
          </a:p>
        </p:txBody>
      </p:sp>
      <p:grpSp>
        <p:nvGrpSpPr>
          <p:cNvPr id="3" name="Group 2"/>
          <p:cNvGrpSpPr/>
          <p:nvPr/>
        </p:nvGrpSpPr>
        <p:grpSpPr>
          <a:xfrm>
            <a:off x="3028543" y="1627666"/>
            <a:ext cx="5972731" cy="3708551"/>
            <a:chOff x="1957766" y="689411"/>
            <a:chExt cx="5972731" cy="3708551"/>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9367" y="689411"/>
              <a:ext cx="5121130" cy="370855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7766" y="1996748"/>
              <a:ext cx="1580193" cy="1575095"/>
            </a:xfrm>
            <a:prstGeom prst="rect">
              <a:avLst/>
            </a:prstGeom>
          </p:spPr>
        </p:pic>
        <p:sp>
          <p:nvSpPr>
            <p:cNvPr id="13" name="TextBox 12"/>
            <p:cNvSpPr txBox="1"/>
            <p:nvPr/>
          </p:nvSpPr>
          <p:spPr>
            <a:xfrm rot="462404">
              <a:off x="6171972" y="1453462"/>
              <a:ext cx="1227199"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defRPr/>
              </a:pPr>
              <a:r>
                <a:rPr lang="en-US" sz="1100" b="1" kern="0" dirty="0">
                  <a:solidFill>
                    <a:srgbClr val="FFC000"/>
                  </a:solidFill>
                  <a:latin typeface="Lucida Console" panose="020B0609040504020204" pitchFamily="49" charset="0"/>
                </a:rPr>
                <a:t>Questions?</a:t>
              </a:r>
            </a:p>
          </p:txBody>
        </p:sp>
      </p:grpSp>
    </p:spTree>
    <p:extLst>
      <p:ext uri="{BB962C8B-B14F-4D97-AF65-F5344CB8AC3E}">
        <p14:creationId xmlns:p14="http://schemas.microsoft.com/office/powerpoint/2010/main" val="177454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Integration</a:t>
            </a:r>
          </a:p>
        </p:txBody>
      </p:sp>
      <p:sp>
        <p:nvSpPr>
          <p:cNvPr id="3" name="Subtitle 2"/>
          <p:cNvSpPr>
            <a:spLocks noGrp="1"/>
          </p:cNvSpPr>
          <p:nvPr>
            <p:ph type="subTitle" sz="quarter" idx="1"/>
          </p:nvPr>
        </p:nvSpPr>
        <p:spPr/>
        <p:txBody>
          <a:bodyPr/>
          <a:lstStyle/>
          <a:p>
            <a:r>
              <a:rPr lang="en-US" dirty="0"/>
              <a:t>API Gateways</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53</a:t>
            </a:fld>
            <a:endParaRPr lang="en-US" sz="1000" dirty="0"/>
          </a:p>
        </p:txBody>
      </p:sp>
    </p:spTree>
    <p:extLst>
      <p:ext uri="{BB962C8B-B14F-4D97-AF65-F5344CB8AC3E}">
        <p14:creationId xmlns:p14="http://schemas.microsoft.com/office/powerpoint/2010/main" val="197372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Economy</a:t>
            </a:r>
          </a:p>
        </p:txBody>
      </p:sp>
      <p:pic>
        <p:nvPicPr>
          <p:cNvPr id="6" name="Content Placeholder 5"/>
          <p:cNvPicPr>
            <a:picLocks noGrp="1" noChangeAspect="1"/>
          </p:cNvPicPr>
          <p:nvPr>
            <p:ph idx="1"/>
          </p:nvPr>
        </p:nvPicPr>
        <p:blipFill rotWithShape="1">
          <a:blip r:embed="rId2"/>
          <a:srcRect b="7727"/>
          <a:stretch/>
        </p:blipFill>
        <p:spPr>
          <a:xfrm>
            <a:off x="765331" y="917065"/>
            <a:ext cx="10669804" cy="5484732"/>
          </a:xfrm>
          <a:prstGeom prst="rect">
            <a:avLst/>
          </a:prstGeom>
          <a:ln>
            <a:solidFill>
              <a:schemeClr val="accent1"/>
            </a:solidFill>
          </a:ln>
        </p:spPr>
      </p:pic>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54</a:t>
            </a:fld>
            <a:endParaRPr lang="en-US" sz="1000" dirty="0"/>
          </a:p>
        </p:txBody>
      </p:sp>
    </p:spTree>
    <p:extLst>
      <p:ext uri="{BB962C8B-B14F-4D97-AF65-F5344CB8AC3E}">
        <p14:creationId xmlns:p14="http://schemas.microsoft.com/office/powerpoint/2010/main" val="167262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7"/>
            <a:ext cx="10972800" cy="378565"/>
          </a:xfrm>
        </p:spPr>
        <p:txBody>
          <a:bodyPr/>
          <a:lstStyle/>
          <a:p>
            <a:r>
              <a:rPr lang="en-US" dirty="0"/>
              <a:t>API Connect Personas and Use Cases</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55</a:t>
            </a:fld>
            <a:endParaRPr lang="en-US" sz="1000" dirty="0"/>
          </a:p>
        </p:txBody>
      </p:sp>
      <p:sp>
        <p:nvSpPr>
          <p:cNvPr id="32" name="Round Diagonal Corner Rectangle 31"/>
          <p:cNvSpPr/>
          <p:nvPr/>
        </p:nvSpPr>
        <p:spPr>
          <a:xfrm>
            <a:off x="1140613" y="3621065"/>
            <a:ext cx="1576251" cy="1432959"/>
          </a:xfrm>
          <a:prstGeom prst="round2Diag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n w="0"/>
                <a:solidFill>
                  <a:schemeClr val="tx1"/>
                </a:solidFill>
                <a:effectLst>
                  <a:outerShdw blurRad="38100" dist="19050" dir="2700000" algn="tl" rotWithShape="0">
                    <a:schemeClr val="dk1">
                      <a:alpha val="40000"/>
                    </a:schemeClr>
                  </a:outerShdw>
                </a:effectLst>
              </a:rPr>
              <a:t>As a developer, I would like to publish my APIs in APIC</a:t>
            </a:r>
          </a:p>
        </p:txBody>
      </p:sp>
      <p:sp>
        <p:nvSpPr>
          <p:cNvPr id="33" name="Round Diagonal Corner Rectangle 32"/>
          <p:cNvSpPr/>
          <p:nvPr/>
        </p:nvSpPr>
        <p:spPr>
          <a:xfrm>
            <a:off x="4612935" y="3621065"/>
            <a:ext cx="1698441" cy="1570570"/>
          </a:xfrm>
          <a:prstGeom prst="round2Diag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n w="0"/>
                <a:solidFill>
                  <a:schemeClr val="tx1"/>
                </a:solidFill>
                <a:effectLst>
                  <a:outerShdw blurRad="38100" dist="19050" dir="2700000" algn="tl" rotWithShape="0">
                    <a:schemeClr val="dk1">
                      <a:alpha val="40000"/>
                    </a:schemeClr>
                  </a:outerShdw>
                </a:effectLst>
              </a:rPr>
              <a:t>As a Dev lead or Manager, I would like to discover existing APIs prior to committing new development to minimize costs to my org</a:t>
            </a:r>
          </a:p>
        </p:txBody>
      </p:sp>
      <p:sp>
        <p:nvSpPr>
          <p:cNvPr id="34" name="Round Diagonal Corner Rectangle 33"/>
          <p:cNvSpPr/>
          <p:nvPr/>
        </p:nvSpPr>
        <p:spPr>
          <a:xfrm>
            <a:off x="8302373" y="3067465"/>
            <a:ext cx="2506133" cy="437966"/>
          </a:xfrm>
          <a:prstGeom prst="round2Diag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API Manager &amp; Analytics</a:t>
            </a:r>
          </a:p>
        </p:txBody>
      </p:sp>
      <p:sp>
        <p:nvSpPr>
          <p:cNvPr id="35" name="Round Diagonal Corner Rectangle 34"/>
          <p:cNvSpPr/>
          <p:nvPr/>
        </p:nvSpPr>
        <p:spPr>
          <a:xfrm>
            <a:off x="1252051" y="3044585"/>
            <a:ext cx="2489200" cy="485762"/>
          </a:xfrm>
          <a:prstGeom prst="round2Diag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Creation &amp; Publishing</a:t>
            </a:r>
          </a:p>
          <a:p>
            <a:pPr algn="ctr"/>
            <a:r>
              <a:rPr lang="en-US" sz="1400" dirty="0">
                <a:ln w="0"/>
                <a:solidFill>
                  <a:schemeClr val="tx1"/>
                </a:solidFill>
                <a:effectLst>
                  <a:outerShdw blurRad="38100" dist="19050" dir="2700000" algn="tl" rotWithShape="0">
                    <a:schemeClr val="dk1">
                      <a:alpha val="40000"/>
                    </a:schemeClr>
                  </a:outerShdw>
                </a:effectLst>
              </a:rPr>
              <a:t> of API</a:t>
            </a:r>
          </a:p>
        </p:txBody>
      </p:sp>
      <p:sp>
        <p:nvSpPr>
          <p:cNvPr id="36" name="Round Diagonal Corner Rectangle 35"/>
          <p:cNvSpPr/>
          <p:nvPr/>
        </p:nvSpPr>
        <p:spPr>
          <a:xfrm>
            <a:off x="4723384" y="3062469"/>
            <a:ext cx="2540000" cy="467878"/>
          </a:xfrm>
          <a:prstGeom prst="round2Diag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Consumption of API</a:t>
            </a:r>
          </a:p>
        </p:txBody>
      </p:sp>
      <p:sp>
        <p:nvSpPr>
          <p:cNvPr id="37" name="Round Diagonal Corner Rectangle 36"/>
          <p:cNvSpPr/>
          <p:nvPr/>
        </p:nvSpPr>
        <p:spPr>
          <a:xfrm>
            <a:off x="8155207" y="3621065"/>
            <a:ext cx="1568640" cy="1570570"/>
          </a:xfrm>
          <a:prstGeom prst="round2Diag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As a API Product Owner, I would like to review the API event calls and metrics to identify KPIs</a:t>
            </a:r>
          </a:p>
        </p:txBody>
      </p:sp>
      <p:sp>
        <p:nvSpPr>
          <p:cNvPr id="38" name="Round Diagonal Corner Rectangle 37"/>
          <p:cNvSpPr/>
          <p:nvPr/>
        </p:nvSpPr>
        <p:spPr>
          <a:xfrm>
            <a:off x="1140612" y="5302273"/>
            <a:ext cx="3019907" cy="330049"/>
          </a:xfrm>
          <a:prstGeom prst="round2Diag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Sandbox - Provider Org</a:t>
            </a:r>
          </a:p>
        </p:txBody>
      </p:sp>
      <p:sp>
        <p:nvSpPr>
          <p:cNvPr id="39" name="Round Diagonal Corner Rectangle 38"/>
          <p:cNvSpPr/>
          <p:nvPr/>
        </p:nvSpPr>
        <p:spPr>
          <a:xfrm>
            <a:off x="4612935" y="5302273"/>
            <a:ext cx="6302406" cy="324759"/>
          </a:xfrm>
          <a:prstGeom prst="round2DiagRect">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Dev| IUT | IFT | Prod</a:t>
            </a:r>
          </a:p>
        </p:txBody>
      </p:sp>
      <p:sp>
        <p:nvSpPr>
          <p:cNvPr id="40" name="Rectangle 39"/>
          <p:cNvSpPr/>
          <p:nvPr/>
        </p:nvSpPr>
        <p:spPr>
          <a:xfrm>
            <a:off x="862583" y="1084550"/>
            <a:ext cx="10346267" cy="5351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288076" y="5651554"/>
            <a:ext cx="129799" cy="12106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557989" y="5654239"/>
            <a:ext cx="129799" cy="121064"/>
          </a:xfrm>
          <a:prstGeom prst="rect">
            <a:avLst/>
          </a:prstGeom>
          <a:solidFill>
            <a:srgbClr val="FFA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Diagram 42"/>
          <p:cNvGraphicFramePr/>
          <p:nvPr>
            <p:extLst/>
          </p:nvPr>
        </p:nvGraphicFramePr>
        <p:xfrm>
          <a:off x="2740746" y="3667958"/>
          <a:ext cx="1234813" cy="1386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4" name="Diagram 43"/>
          <p:cNvGraphicFramePr/>
          <p:nvPr>
            <p:extLst/>
          </p:nvPr>
        </p:nvGraphicFramePr>
        <p:xfrm>
          <a:off x="6340961" y="3621065"/>
          <a:ext cx="1234813" cy="15904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5" name="Diagram 44"/>
          <p:cNvGraphicFramePr/>
          <p:nvPr>
            <p:extLst/>
          </p:nvPr>
        </p:nvGraphicFramePr>
        <p:xfrm>
          <a:off x="9753432" y="3621065"/>
          <a:ext cx="1234813" cy="153740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6" name="Rectangle 45"/>
          <p:cNvSpPr/>
          <p:nvPr/>
        </p:nvSpPr>
        <p:spPr>
          <a:xfrm>
            <a:off x="7325474" y="5643471"/>
            <a:ext cx="131060" cy="121153"/>
          </a:xfrm>
          <a:prstGeom prst="rect">
            <a:avLst/>
          </a:prstGeom>
          <a:solidFill>
            <a:srgbClr val="FFA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684266" y="5651554"/>
            <a:ext cx="110593" cy="1177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044614" y="5652135"/>
            <a:ext cx="110593" cy="117798"/>
          </a:xfrm>
          <a:prstGeom prst="rect">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534274" y="1207935"/>
            <a:ext cx="159744" cy="18953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317358" y="1198925"/>
            <a:ext cx="159744" cy="1895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8990327" y="1190403"/>
            <a:ext cx="159744" cy="189534"/>
          </a:xfrm>
          <a:prstGeom prst="rect">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770062" y="1190403"/>
            <a:ext cx="159744" cy="189534"/>
          </a:xfrm>
          <a:prstGeom prst="rect">
            <a:avLst/>
          </a:prstGeom>
          <a:solidFill>
            <a:srgbClr val="FFA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374110" y="1478673"/>
            <a:ext cx="2220913" cy="1177245"/>
          </a:xfrm>
          <a:prstGeom prst="rect">
            <a:avLst/>
          </a:prstGeom>
          <a:noFill/>
        </p:spPr>
        <p:txBody>
          <a:bodyPr wrap="square" rtlCol="0">
            <a:spAutoFit/>
          </a:bodyPr>
          <a:lstStyle/>
          <a:p>
            <a:r>
              <a:rPr lang="en-US" sz="1000" b="1" dirty="0">
                <a:solidFill>
                  <a:srgbClr val="0000FF"/>
                </a:solidFill>
              </a:rPr>
              <a:t>John</a:t>
            </a:r>
          </a:p>
          <a:p>
            <a:r>
              <a:rPr lang="en-US" sz="1050" b="1" dirty="0"/>
              <a:t>API Creator</a:t>
            </a:r>
          </a:p>
          <a:p>
            <a:pPr marL="171450" indent="-171450">
              <a:buFont typeface="Arial" panose="020B0604020202020204" pitchFamily="34" charset="0"/>
              <a:buChar char="•"/>
            </a:pPr>
            <a:r>
              <a:rPr lang="en-US" sz="1000" dirty="0"/>
              <a:t>In charge of development</a:t>
            </a:r>
          </a:p>
          <a:p>
            <a:pPr marL="171450" indent="-171450">
              <a:buFont typeface="Arial" panose="020B0604020202020204" pitchFamily="34" charset="0"/>
              <a:buChar char="•"/>
            </a:pPr>
            <a:r>
              <a:rPr lang="en-US" sz="1000" dirty="0"/>
              <a:t>His goal is to build and test APIs</a:t>
            </a:r>
          </a:p>
          <a:p>
            <a:pPr marL="171450" indent="-171450">
              <a:buFont typeface="Arial" panose="020B0604020202020204" pitchFamily="34" charset="0"/>
              <a:buChar char="•"/>
            </a:pPr>
            <a:r>
              <a:rPr lang="en-US" sz="1000" dirty="0"/>
              <a:t>Works within the construct of her Org in Sandbox</a:t>
            </a:r>
          </a:p>
          <a:p>
            <a:pPr marL="285750" indent="-285750">
              <a:buFont typeface="Arial" panose="020B0604020202020204" pitchFamily="34" charset="0"/>
              <a:buChar char="•"/>
            </a:pPr>
            <a:endParaRPr lang="en-US" sz="1000" dirty="0"/>
          </a:p>
        </p:txBody>
      </p:sp>
      <p:sp>
        <p:nvSpPr>
          <p:cNvPr id="54" name="TextBox 53"/>
          <p:cNvSpPr txBox="1"/>
          <p:nvPr/>
        </p:nvSpPr>
        <p:spPr>
          <a:xfrm>
            <a:off x="3595022" y="1477147"/>
            <a:ext cx="2398361" cy="1331134"/>
          </a:xfrm>
          <a:prstGeom prst="rect">
            <a:avLst/>
          </a:prstGeom>
          <a:noFill/>
        </p:spPr>
        <p:txBody>
          <a:bodyPr wrap="square" rtlCol="0">
            <a:spAutoFit/>
          </a:bodyPr>
          <a:lstStyle/>
          <a:p>
            <a:r>
              <a:rPr lang="en-US" sz="1000" b="1" dirty="0">
                <a:solidFill>
                  <a:srgbClr val="FFA200"/>
                </a:solidFill>
              </a:rPr>
              <a:t>Seema</a:t>
            </a:r>
          </a:p>
          <a:p>
            <a:r>
              <a:rPr lang="en-US" sz="1050" b="1" dirty="0"/>
              <a:t>API Lifecycle Manager</a:t>
            </a:r>
            <a:endParaRPr lang="en-US" sz="1000" b="1" dirty="0"/>
          </a:p>
          <a:p>
            <a:pPr marL="171450" indent="-171450">
              <a:buFont typeface="Arial" panose="020B0604020202020204" pitchFamily="34" charset="0"/>
              <a:buChar char="•"/>
            </a:pPr>
            <a:r>
              <a:rPr lang="en-US" sz="1000" dirty="0"/>
              <a:t>LOB Lead, Reviews &amp; Manager approvals of APIs and version updates</a:t>
            </a:r>
          </a:p>
          <a:p>
            <a:pPr marL="171450" indent="-171450">
              <a:buFont typeface="Arial" panose="020B0604020202020204" pitchFamily="34" charset="0"/>
              <a:buChar char="•"/>
            </a:pPr>
            <a:r>
              <a:rPr lang="en-US" sz="1000" dirty="0"/>
              <a:t>Goal is to ensure APIs are current in Production environment</a:t>
            </a:r>
          </a:p>
          <a:p>
            <a:pPr marL="285750" indent="-285750">
              <a:buFont typeface="Arial" panose="020B0604020202020204" pitchFamily="34" charset="0"/>
              <a:buChar char="•"/>
            </a:pPr>
            <a:endParaRPr lang="en-US" sz="1000" dirty="0"/>
          </a:p>
        </p:txBody>
      </p:sp>
      <p:sp>
        <p:nvSpPr>
          <p:cNvPr id="55" name="TextBox 54"/>
          <p:cNvSpPr txBox="1"/>
          <p:nvPr/>
        </p:nvSpPr>
        <p:spPr>
          <a:xfrm>
            <a:off x="5993384" y="1474503"/>
            <a:ext cx="2421468" cy="1638910"/>
          </a:xfrm>
          <a:prstGeom prst="rect">
            <a:avLst/>
          </a:prstGeom>
          <a:noFill/>
        </p:spPr>
        <p:txBody>
          <a:bodyPr wrap="square" rtlCol="0">
            <a:spAutoFit/>
          </a:bodyPr>
          <a:lstStyle/>
          <a:p>
            <a:r>
              <a:rPr lang="en-US" sz="1000" b="1" dirty="0">
                <a:solidFill>
                  <a:srgbClr val="FF0000"/>
                </a:solidFill>
              </a:rPr>
              <a:t>Laura</a:t>
            </a:r>
          </a:p>
          <a:p>
            <a:r>
              <a:rPr lang="en-US" sz="1050" b="1" dirty="0"/>
              <a:t>API &amp; App Developer</a:t>
            </a:r>
            <a:endParaRPr lang="en-US" sz="1000" b="1" dirty="0"/>
          </a:p>
          <a:p>
            <a:pPr marL="171450" indent="-171450">
              <a:buFont typeface="Arial" panose="020B0604020202020204" pitchFamily="34" charset="0"/>
              <a:buChar char="•"/>
            </a:pPr>
            <a:r>
              <a:rPr lang="en-US" sz="1000" dirty="0"/>
              <a:t>She is interested in building new applications &amp; web services</a:t>
            </a:r>
          </a:p>
          <a:p>
            <a:pPr marL="171450" indent="-171450">
              <a:buFont typeface="Arial" panose="020B0604020202020204" pitchFamily="34" charset="0"/>
              <a:buChar char="•"/>
            </a:pPr>
            <a:r>
              <a:rPr lang="en-US" sz="1000" dirty="0"/>
              <a:t>Her journey starts with API developer portal, registering applications and discovering related APIs</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p:txBody>
      </p:sp>
      <p:sp>
        <p:nvSpPr>
          <p:cNvPr id="56" name="TextBox 55"/>
          <p:cNvSpPr txBox="1"/>
          <p:nvPr/>
        </p:nvSpPr>
        <p:spPr>
          <a:xfrm>
            <a:off x="8414852" y="1433937"/>
            <a:ext cx="2709332" cy="1331134"/>
          </a:xfrm>
          <a:prstGeom prst="rect">
            <a:avLst/>
          </a:prstGeom>
          <a:noFill/>
        </p:spPr>
        <p:txBody>
          <a:bodyPr wrap="square" rtlCol="0">
            <a:spAutoFit/>
          </a:bodyPr>
          <a:lstStyle/>
          <a:p>
            <a:r>
              <a:rPr lang="en-US" sz="1000" b="1" dirty="0">
                <a:solidFill>
                  <a:srgbClr val="00CC00"/>
                </a:solidFill>
              </a:rPr>
              <a:t>Bob</a:t>
            </a:r>
          </a:p>
          <a:p>
            <a:r>
              <a:rPr lang="en-US" sz="1050" b="1" dirty="0"/>
              <a:t>API Operations/ Administration</a:t>
            </a:r>
            <a:endParaRPr lang="en-US" sz="1000" b="1" dirty="0"/>
          </a:p>
          <a:p>
            <a:pPr marL="171450" indent="-171450">
              <a:buFont typeface="Arial" panose="020B0604020202020204" pitchFamily="34" charset="0"/>
              <a:buChar char="•"/>
            </a:pPr>
            <a:r>
              <a:rPr lang="en-US" sz="1000" dirty="0"/>
              <a:t>Bob is the infrastructure and operations lead for APIM tools. His goal is to ensure teams are secured through the API lifecycle, environment is available</a:t>
            </a:r>
          </a:p>
          <a:p>
            <a:pPr marL="171450" indent="-171450">
              <a:buFont typeface="Arial" panose="020B0604020202020204" pitchFamily="34" charset="0"/>
              <a:buChar char="•"/>
            </a:pPr>
            <a:r>
              <a:rPr lang="en-US" sz="1000" dirty="0"/>
              <a:t>Set up team spaces and manages CI-CD pipeline</a:t>
            </a:r>
          </a:p>
        </p:txBody>
      </p:sp>
      <p:sp>
        <p:nvSpPr>
          <p:cNvPr id="57" name="Rectangle 56"/>
          <p:cNvSpPr/>
          <p:nvPr/>
        </p:nvSpPr>
        <p:spPr>
          <a:xfrm>
            <a:off x="2866647" y="5651554"/>
            <a:ext cx="129799" cy="121064"/>
          </a:xfrm>
          <a:prstGeom prst="rect">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862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56</a:t>
            </a:fld>
            <a:endParaRPr lang="en-US" sz="1000" dirty="0"/>
          </a:p>
        </p:txBody>
      </p:sp>
      <p:graphicFrame>
        <p:nvGraphicFramePr>
          <p:cNvPr id="6" name="Table 5"/>
          <p:cNvGraphicFramePr>
            <a:graphicFrameLocks noGrp="1"/>
          </p:cNvGraphicFramePr>
          <p:nvPr>
            <p:extLst/>
          </p:nvPr>
        </p:nvGraphicFramePr>
        <p:xfrm>
          <a:off x="604147" y="890806"/>
          <a:ext cx="10982488" cy="4751367"/>
        </p:xfrm>
        <a:graphic>
          <a:graphicData uri="http://schemas.openxmlformats.org/drawingml/2006/table">
            <a:tbl>
              <a:tblPr firstRow="1" bandRow="1">
                <a:tableStyleId>{5C22544A-7EE6-4342-B048-85BDC9FD1C3A}</a:tableStyleId>
              </a:tblPr>
              <a:tblGrid>
                <a:gridCol w="2745622">
                  <a:extLst>
                    <a:ext uri="{9D8B030D-6E8A-4147-A177-3AD203B41FA5}">
                      <a16:colId xmlns:a16="http://schemas.microsoft.com/office/drawing/2014/main" val="20000"/>
                    </a:ext>
                  </a:extLst>
                </a:gridCol>
                <a:gridCol w="2745622">
                  <a:extLst>
                    <a:ext uri="{9D8B030D-6E8A-4147-A177-3AD203B41FA5}">
                      <a16:colId xmlns:a16="http://schemas.microsoft.com/office/drawing/2014/main" val="20001"/>
                    </a:ext>
                  </a:extLst>
                </a:gridCol>
                <a:gridCol w="2745622">
                  <a:extLst>
                    <a:ext uri="{9D8B030D-6E8A-4147-A177-3AD203B41FA5}">
                      <a16:colId xmlns:a16="http://schemas.microsoft.com/office/drawing/2014/main" val="20002"/>
                    </a:ext>
                  </a:extLst>
                </a:gridCol>
                <a:gridCol w="2745622">
                  <a:extLst>
                    <a:ext uri="{9D8B030D-6E8A-4147-A177-3AD203B41FA5}">
                      <a16:colId xmlns:a16="http://schemas.microsoft.com/office/drawing/2014/main" val="20003"/>
                    </a:ext>
                  </a:extLst>
                </a:gridCol>
              </a:tblGrid>
              <a:tr h="463541">
                <a:tc>
                  <a:txBody>
                    <a:bodyPr/>
                    <a:lstStyle/>
                    <a:p>
                      <a:pPr algn="ctr"/>
                      <a:r>
                        <a:rPr lang="en-US" sz="2000" dirty="0"/>
                        <a:t>Parameter</a:t>
                      </a:r>
                      <a:endParaRPr lang="en-US" sz="20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IBM</a:t>
                      </a:r>
                      <a:r>
                        <a:rPr lang="en-US" sz="2000" baseline="0" dirty="0"/>
                        <a:t> API Gateway</a:t>
                      </a:r>
                      <a:endParaRPr lang="en-US" sz="20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PCF Spring Cloud Gateway</a:t>
                      </a:r>
                      <a:endParaRPr lang="en-US" sz="20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UDAL Gateway</a:t>
                      </a:r>
                    </a:p>
                    <a:p>
                      <a:pPr algn="ctr"/>
                      <a:r>
                        <a:rPr lang="en-US" sz="2000" dirty="0"/>
                        <a:t>(Data as Service)</a:t>
                      </a:r>
                      <a:endParaRPr lang="en-US" sz="20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27149">
                <a:tc>
                  <a:txBody>
                    <a:bodyPr/>
                    <a:lstStyle/>
                    <a:p>
                      <a:r>
                        <a:rPr lang="en-US" sz="1500" i="1" dirty="0"/>
                        <a:t>Proxy Server</a:t>
                      </a:r>
                      <a:endParaRPr lang="en-US" sz="1500" i="1"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t>Yes</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t>Yes</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t>Yes</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59385">
                <a:tc>
                  <a:txBody>
                    <a:bodyPr/>
                    <a:lstStyle/>
                    <a:p>
                      <a:pPr marL="0" algn="l" defTabSz="914400" rtl="0" eaLnBrk="1" fontAlgn="b" latinLnBrk="0" hangingPunct="1"/>
                      <a:r>
                        <a:rPr lang="en-US" sz="1500" i="1" kern="1200" dirty="0"/>
                        <a:t>Offload Authentication and Authorization responsibility</a:t>
                      </a:r>
                      <a:endParaRPr lang="en-US" sz="1500" i="1" kern="1200" dirty="0">
                        <a:solidFill>
                          <a:schemeClr val="tx1"/>
                        </a:solidFill>
                        <a:latin typeface="+mn-lt"/>
                        <a:ea typeface="+mn-ea"/>
                        <a:cs typeface="+mn-cs"/>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t>Yes </a:t>
                      </a:r>
                    </a:p>
                    <a:p>
                      <a:r>
                        <a:rPr lang="en-US" sz="1500" dirty="0"/>
                        <a:t>(Custom </a:t>
                      </a:r>
                      <a:r>
                        <a:rPr lang="en-US" sz="1500" dirty="0" err="1"/>
                        <a:t>Auth</a:t>
                      </a:r>
                      <a:r>
                        <a:rPr lang="en-US" sz="1500" dirty="0"/>
                        <a:t> provider</a:t>
                      </a:r>
                      <a:r>
                        <a:rPr lang="en-US" sz="1500" baseline="0" dirty="0"/>
                        <a:t> option available)</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latin typeface="+mn-lt"/>
                        </a:rPr>
                        <a:t>Yes</a:t>
                      </a:r>
                      <a:r>
                        <a:rPr lang="en-US" sz="1500" baseline="0" dirty="0">
                          <a:latin typeface="+mn-lt"/>
                        </a:rPr>
                        <a:t>, </a:t>
                      </a:r>
                      <a:r>
                        <a:rPr lang="en-US" sz="1500" baseline="0" dirty="0" err="1">
                          <a:latin typeface="+mn-lt"/>
                        </a:rPr>
                        <a:t>PaaS</a:t>
                      </a:r>
                      <a:r>
                        <a:rPr lang="en-US" sz="1500" baseline="0" dirty="0">
                          <a:latin typeface="+mn-lt"/>
                        </a:rPr>
                        <a:t> has the capability but yet to explore the custom role authorization </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Yes</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27149">
                <a:tc>
                  <a:txBody>
                    <a:bodyPr/>
                    <a:lstStyle/>
                    <a:p>
                      <a:pPr algn="l" fontAlgn="b"/>
                      <a:r>
                        <a:rPr lang="en-US" sz="1500" i="1" u="none" strike="noStrike" dirty="0">
                          <a:effectLst/>
                        </a:rPr>
                        <a:t>Product Catalog  feature</a:t>
                      </a:r>
                      <a:endParaRPr lang="en-US" sz="1500" b="0" i="1" u="none" strike="noStrike" dirty="0">
                        <a:solidFill>
                          <a:srgbClr val="000000"/>
                        </a:solidFill>
                        <a:effectLst/>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t>Yes (Advanced)</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t>No</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t>Yes (Basic)</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27149">
                <a:tc>
                  <a:txBody>
                    <a:bodyPr/>
                    <a:lstStyle/>
                    <a:p>
                      <a:pPr algn="l" fontAlgn="b"/>
                      <a:r>
                        <a:rPr lang="en-US" sz="1500" i="1" u="none" strike="noStrike" dirty="0">
                          <a:effectLst/>
                        </a:rPr>
                        <a:t>Workflow/</a:t>
                      </a:r>
                    </a:p>
                    <a:p>
                      <a:pPr algn="l" fontAlgn="b"/>
                      <a:r>
                        <a:rPr lang="en-US" sz="1500" i="1" u="none" strike="noStrike" dirty="0">
                          <a:effectLst/>
                        </a:rPr>
                        <a:t>Transformation/</a:t>
                      </a:r>
                    </a:p>
                    <a:p>
                      <a:pPr algn="l" fontAlgn="b"/>
                      <a:r>
                        <a:rPr lang="en-US" sz="1500" i="1" u="none" strike="noStrike" dirty="0">
                          <a:effectLst/>
                        </a:rPr>
                        <a:t>Aggregate multiple request</a:t>
                      </a:r>
                      <a:endParaRPr lang="en-US" sz="1500" b="0" i="1" u="none" strike="noStrike" dirty="0">
                        <a:solidFill>
                          <a:srgbClr val="000000"/>
                        </a:solidFill>
                        <a:effectLst/>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t>Yes</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t>No</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t>No</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95799">
                <a:tc>
                  <a:txBody>
                    <a:bodyPr/>
                    <a:lstStyle/>
                    <a:p>
                      <a:pPr algn="l" fontAlgn="b"/>
                      <a:r>
                        <a:rPr lang="en-US" sz="1500" i="1" u="none" strike="noStrike" dirty="0">
                          <a:effectLst/>
                        </a:rPr>
                        <a:t>Cloud Native/</a:t>
                      </a:r>
                      <a:r>
                        <a:rPr lang="en-US" sz="1500" i="1" u="none" strike="noStrike" baseline="0" dirty="0">
                          <a:effectLst/>
                        </a:rPr>
                        <a:t> </a:t>
                      </a:r>
                    </a:p>
                    <a:p>
                      <a:pPr algn="l" fontAlgn="b"/>
                      <a:r>
                        <a:rPr lang="en-US" sz="1500" i="1" u="none" strike="noStrike" dirty="0">
                          <a:effectLst/>
                        </a:rPr>
                        <a:t>Multi cloud Facility</a:t>
                      </a:r>
                      <a:endParaRPr lang="en-US" sz="1500" b="0" i="1" u="none" strike="noStrike" dirty="0">
                        <a:solidFill>
                          <a:srgbClr val="000000"/>
                        </a:solidFill>
                        <a:effectLst/>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500" u="none" strike="noStrike" dirty="0">
                          <a:effectLst/>
                        </a:rPr>
                        <a:t> Yes</a:t>
                      </a:r>
                      <a:endParaRPr lang="en-US" sz="1500" b="0" i="0" u="none" strike="noStrike" dirty="0">
                        <a:solidFill>
                          <a:srgbClr val="000000"/>
                        </a:solidFill>
                        <a:effectLst/>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u="none" strike="noStrike" dirty="0">
                          <a:effectLst/>
                        </a:rPr>
                        <a:t> No</a:t>
                      </a:r>
                      <a:endParaRPr lang="en-US" sz="1500" b="0" i="0" u="none" strike="noStrike" dirty="0">
                        <a:solidFill>
                          <a:srgbClr val="000000"/>
                        </a:solidFill>
                        <a:effectLst/>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pt-BR" sz="1500" u="none" strike="noStrike" dirty="0">
                          <a:effectLst/>
                        </a:rPr>
                        <a:t>Yes, but not validated in other</a:t>
                      </a:r>
                      <a:r>
                        <a:rPr lang="pt-BR" sz="1500" u="none" strike="noStrike" baseline="0" dirty="0">
                          <a:effectLst/>
                        </a:rPr>
                        <a:t> </a:t>
                      </a:r>
                      <a:r>
                        <a:rPr lang="pt-BR" sz="1500" u="none" strike="noStrike" dirty="0">
                          <a:effectLst/>
                        </a:rPr>
                        <a:t>PaaS</a:t>
                      </a:r>
                      <a:endParaRPr lang="pt-BR" sz="1500" b="0" i="0" u="none" strike="noStrike" dirty="0">
                        <a:solidFill>
                          <a:srgbClr val="000000"/>
                        </a:solidFill>
                        <a:effectLst/>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27149">
                <a:tc>
                  <a:txBody>
                    <a:bodyPr/>
                    <a:lstStyle/>
                    <a:p>
                      <a:pPr algn="l" fontAlgn="b"/>
                      <a:r>
                        <a:rPr lang="en-US" sz="1500" i="1" dirty="0"/>
                        <a:t>API analytics and metrics</a:t>
                      </a:r>
                      <a:endParaRPr lang="en-US" sz="1500" b="0" i="1" u="none" strike="noStrike" dirty="0">
                        <a:solidFill>
                          <a:srgbClr val="000000"/>
                        </a:solidFill>
                        <a:effectLst/>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t>Yes</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t>No</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dirty="0"/>
                        <a:t>No</a:t>
                      </a:r>
                      <a:endParaRPr lang="en-US" sz="1500" dirty="0">
                        <a:latin typeface="+mn-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0478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PCF Gateway</a:t>
            </a:r>
          </a:p>
        </p:txBody>
      </p:sp>
      <p:sp>
        <p:nvSpPr>
          <p:cNvPr id="3" name="Subtitle 2"/>
          <p:cNvSpPr>
            <a:spLocks noGrp="1"/>
          </p:cNvSpPr>
          <p:nvPr>
            <p:ph type="subTitle" sz="quarter" idx="1"/>
          </p:nvPr>
        </p:nvSpPr>
        <p:spPr/>
        <p:txBody>
          <a:bodyPr/>
          <a:lstStyle/>
          <a:p>
            <a:endParaRPr lang="en-US"/>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57</a:t>
            </a:fld>
            <a:endParaRPr lang="en-US" sz="1000" dirty="0"/>
          </a:p>
        </p:txBody>
      </p:sp>
    </p:spTree>
    <p:extLst>
      <p:ext uri="{BB962C8B-B14F-4D97-AF65-F5344CB8AC3E}">
        <p14:creationId xmlns:p14="http://schemas.microsoft.com/office/powerpoint/2010/main" val="245892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7"/>
            <a:ext cx="10972800" cy="378565"/>
          </a:xfrm>
        </p:spPr>
        <p:txBody>
          <a:bodyPr/>
          <a:lstStyle/>
          <a:p>
            <a:r>
              <a:rPr lang="en-US" b="1" dirty="0">
                <a:solidFill>
                  <a:schemeClr val="tx2"/>
                </a:solidFill>
              </a:rPr>
              <a:t>API Management</a:t>
            </a:r>
            <a:endParaRPr lang="en-US" dirty="0"/>
          </a:p>
        </p:txBody>
      </p:sp>
      <p:sp>
        <p:nvSpPr>
          <p:cNvPr id="3" name="Content Placeholder 2"/>
          <p:cNvSpPr>
            <a:spLocks noGrp="1"/>
          </p:cNvSpPr>
          <p:nvPr>
            <p:ph sz="half" idx="1"/>
          </p:nvPr>
        </p:nvSpPr>
        <p:spPr>
          <a:xfrm>
            <a:off x="613833" y="815196"/>
            <a:ext cx="5486400" cy="5539978"/>
          </a:xfrm>
        </p:spPr>
        <p:txBody>
          <a:bodyPr/>
          <a:lstStyle/>
          <a:p>
            <a:pPr algn="just">
              <a:buNone/>
            </a:pPr>
            <a:r>
              <a:rPr lang="en-US" dirty="0"/>
              <a:t>PCF provides infrastructure to achieve </a:t>
            </a:r>
          </a:p>
          <a:p>
            <a:pPr marL="342900" indent="-342900" algn="just">
              <a:buFont typeface="Wingdings" panose="05000000000000000000" pitchFamily="2" charset="2"/>
              <a:buChar char="q"/>
            </a:pPr>
            <a:r>
              <a:rPr lang="en-US" dirty="0"/>
              <a:t>Security</a:t>
            </a:r>
          </a:p>
          <a:p>
            <a:pPr marL="342900" indent="-342900" algn="just">
              <a:buFont typeface="Wingdings" panose="05000000000000000000" pitchFamily="2" charset="2"/>
              <a:buChar char="q"/>
            </a:pPr>
            <a:r>
              <a:rPr lang="en-US" dirty="0"/>
              <a:t>Auditing (API Analytics) </a:t>
            </a:r>
          </a:p>
          <a:p>
            <a:pPr marL="342900" indent="-342900" algn="just">
              <a:buFont typeface="Wingdings" panose="05000000000000000000" pitchFamily="2" charset="2"/>
              <a:buChar char="q"/>
            </a:pPr>
            <a:r>
              <a:rPr lang="en-US" dirty="0"/>
              <a:t>Load Balancing</a:t>
            </a:r>
          </a:p>
          <a:p>
            <a:pPr marL="342900" indent="-342900" algn="just">
              <a:buFont typeface="Wingdings" panose="05000000000000000000" pitchFamily="2" charset="2"/>
              <a:buChar char="q"/>
            </a:pPr>
            <a:r>
              <a:rPr lang="en-US" dirty="0"/>
              <a:t>Routing </a:t>
            </a:r>
          </a:p>
          <a:p>
            <a:pPr marL="342900" indent="-342900" algn="just">
              <a:buFont typeface="Wingdings" panose="05000000000000000000" pitchFamily="2" charset="2"/>
              <a:buChar char="q"/>
            </a:pPr>
            <a:r>
              <a:rPr lang="en-US" dirty="0"/>
              <a:t>API Gateway</a:t>
            </a:r>
          </a:p>
          <a:p>
            <a:pPr algn="just">
              <a:buNone/>
            </a:pPr>
            <a:r>
              <a:rPr lang="en-US" dirty="0"/>
              <a:t>are the major pillars of API Management. </a:t>
            </a:r>
          </a:p>
          <a:p>
            <a:pPr algn="just">
              <a:buNone/>
            </a:pPr>
            <a:r>
              <a:rPr lang="en-US" dirty="0"/>
              <a:t>Also, we will be able to customize the provision of Dev portal for onboarding &amp; support through </a:t>
            </a:r>
            <a:r>
              <a:rPr lang="en-US" dirty="0" err="1"/>
              <a:t>mattermost</a:t>
            </a:r>
            <a:r>
              <a:rPr lang="en-US" dirty="0"/>
              <a:t>. </a:t>
            </a:r>
          </a:p>
          <a:p>
            <a:pPr algn="just">
              <a:buNone/>
            </a:pPr>
            <a:r>
              <a:rPr lang="en-US" dirty="0"/>
              <a:t>The above implementation is simple and easy to manage and yet powerful in handling our requirements and we will have full control over it. </a:t>
            </a:r>
          </a:p>
          <a:p>
            <a:pPr algn="just">
              <a:buNone/>
            </a:pPr>
            <a:r>
              <a:rPr lang="en-US" dirty="0"/>
              <a:t>Also, with respect to security we will not be exposing the services to another layer outside PCF for API management.</a:t>
            </a:r>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58</a:t>
            </a:fld>
            <a:endParaRPr lang="en-US" sz="1000" dirty="0"/>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6987" t="3037" r="27568"/>
          <a:stretch/>
        </p:blipFill>
        <p:spPr>
          <a:xfrm>
            <a:off x="6603023" y="715991"/>
            <a:ext cx="4756640" cy="5429659"/>
          </a:xfrm>
          <a:prstGeom prst="rect">
            <a:avLst/>
          </a:prstGeom>
        </p:spPr>
      </p:pic>
    </p:spTree>
    <p:extLst>
      <p:ext uri="{BB962C8B-B14F-4D97-AF65-F5344CB8AC3E}">
        <p14:creationId xmlns:p14="http://schemas.microsoft.com/office/powerpoint/2010/main" val="330644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7"/>
            <a:ext cx="10972800" cy="378565"/>
          </a:xfrm>
        </p:spPr>
        <p:txBody>
          <a:bodyPr/>
          <a:lstStyle/>
          <a:p>
            <a:r>
              <a:rPr lang="en-US" b="1" dirty="0"/>
              <a:t>If we migrate to any other cloud platform</a:t>
            </a:r>
            <a:endParaRPr lang="en-US" dirty="0"/>
          </a:p>
        </p:txBody>
      </p:sp>
      <p:sp>
        <p:nvSpPr>
          <p:cNvPr id="3" name="Content Placeholder 2"/>
          <p:cNvSpPr>
            <a:spLocks noGrp="1"/>
          </p:cNvSpPr>
          <p:nvPr>
            <p:ph sz="half" idx="1"/>
          </p:nvPr>
        </p:nvSpPr>
        <p:spPr>
          <a:xfrm>
            <a:off x="609600" y="1600200"/>
            <a:ext cx="5486400" cy="3600986"/>
          </a:xfrm>
        </p:spPr>
        <p:txBody>
          <a:bodyPr/>
          <a:lstStyle/>
          <a:p>
            <a:pPr marL="342900" indent="-342900">
              <a:buFont typeface="Wingdings" panose="05000000000000000000" pitchFamily="2" charset="2"/>
              <a:buChar char="q"/>
            </a:pPr>
            <a:r>
              <a:rPr lang="en-US" dirty="0"/>
              <a:t>It will be easy to deploy the applications without / less code change as we used WSSO and Client certificate for authentication, as the two methods is already available there. </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dirty="0"/>
              <a:t>We can subscribe API management tool like </a:t>
            </a:r>
            <a:r>
              <a:rPr lang="en-US" dirty="0" err="1"/>
              <a:t>Apigee</a:t>
            </a:r>
            <a:r>
              <a:rPr lang="en-US" dirty="0"/>
              <a:t> and amazon AWS gateway as a service which is available inside the Cloud platform without exposing the application outside for API management.</a:t>
            </a:r>
          </a:p>
          <a:p>
            <a:endParaRPr lang="en-US" dirty="0"/>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59</a:t>
            </a:fld>
            <a:endParaRPr lang="en-US" sz="1000" dirty="0"/>
          </a:p>
        </p:txBody>
      </p:sp>
      <p:pic>
        <p:nvPicPr>
          <p:cNvPr id="7" name="Content Placeholder 6"/>
          <p:cNvPicPr>
            <a:picLocks noGrp="1" noChangeAspect="1"/>
          </p:cNvPicPr>
          <p:nvPr>
            <p:ph sz="half" idx="2"/>
          </p:nvPr>
        </p:nvPicPr>
        <p:blipFill>
          <a:blip r:embed="rId2"/>
          <a:stretch>
            <a:fillRect/>
          </a:stretch>
        </p:blipFill>
        <p:spPr>
          <a:xfrm>
            <a:off x="6163286" y="2117676"/>
            <a:ext cx="5474147" cy="2212681"/>
          </a:xfrm>
          <a:prstGeom prst="rect">
            <a:avLst/>
          </a:prstGeom>
        </p:spPr>
      </p:pic>
      <p:sp>
        <p:nvSpPr>
          <p:cNvPr id="8" name="Rectangle 7"/>
          <p:cNvSpPr/>
          <p:nvPr/>
        </p:nvSpPr>
        <p:spPr>
          <a:xfrm>
            <a:off x="6257171" y="4432622"/>
            <a:ext cx="5286376" cy="338554"/>
          </a:xfrm>
          <a:prstGeom prst="rect">
            <a:avLst/>
          </a:prstGeom>
        </p:spPr>
        <p:txBody>
          <a:bodyPr wrap="square">
            <a:spAutoFit/>
          </a:bodyPr>
          <a:lstStyle/>
          <a:p>
            <a:pPr algn="ctr"/>
            <a:r>
              <a:rPr lang="en-US" sz="800" dirty="0">
                <a:hlinkClick r:id="rId3"/>
              </a:rPr>
              <a:t>https://stackshare.io/stackups/apigee-vs-ibm-api-connect-vs-amazon-api-gateway</a:t>
            </a:r>
            <a:endParaRPr lang="en-US" sz="800" dirty="0"/>
          </a:p>
          <a:p>
            <a:pPr algn="ctr"/>
            <a:endParaRPr lang="en-US" sz="800" dirty="0"/>
          </a:p>
        </p:txBody>
      </p:sp>
    </p:spTree>
    <p:extLst>
      <p:ext uri="{BB962C8B-B14F-4D97-AF65-F5344CB8AC3E}">
        <p14:creationId xmlns:p14="http://schemas.microsoft.com/office/powerpoint/2010/main" val="163378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4223" y="444387"/>
            <a:ext cx="1526893" cy="369332"/>
          </a:xfrm>
          <a:prstGeom prst="rect">
            <a:avLst/>
          </a:prstGeom>
          <a:noFill/>
        </p:spPr>
        <p:txBody>
          <a:bodyPr wrap="none" rtlCol="0">
            <a:spAutoFit/>
          </a:bodyPr>
          <a:lstStyle/>
          <a:p>
            <a:r>
              <a:rPr lang="en-US" b="1" dirty="0">
                <a:solidFill>
                  <a:schemeClr val="tx2"/>
                </a:solidFill>
              </a:rPr>
              <a:t>Tech Stack :</a:t>
            </a:r>
          </a:p>
        </p:txBody>
      </p:sp>
      <p:sp>
        <p:nvSpPr>
          <p:cNvPr id="7" name="TextBox 6"/>
          <p:cNvSpPr txBox="1"/>
          <p:nvPr/>
        </p:nvSpPr>
        <p:spPr>
          <a:xfrm>
            <a:off x="420785" y="1181437"/>
            <a:ext cx="5265119" cy="553998"/>
          </a:xfrm>
          <a:prstGeom prst="rect">
            <a:avLst/>
          </a:prstGeom>
          <a:noFill/>
        </p:spPr>
        <p:txBody>
          <a:bodyPr wrap="square" rtlCol="0">
            <a:spAutoFit/>
          </a:bodyPr>
          <a:lstStyle/>
          <a:p>
            <a:pPr marL="171450" indent="-171450">
              <a:buFont typeface="Wingdings" panose="05000000000000000000" pitchFamily="2" charset="2"/>
              <a:buChar char="q"/>
            </a:pPr>
            <a:r>
              <a:rPr lang="en-US" sz="1000" b="1" dirty="0"/>
              <a:t>Runtime Performance/Speed</a:t>
            </a:r>
          </a:p>
          <a:p>
            <a:pPr lvl="1"/>
            <a:r>
              <a:rPr lang="en-US" sz="1000" dirty="0"/>
              <a:t>Both Python and Java produced similar results during the performance testing. But Java has slight edge over python due to its static-typing behavior.</a:t>
            </a:r>
          </a:p>
        </p:txBody>
      </p:sp>
      <p:sp>
        <p:nvSpPr>
          <p:cNvPr id="8" name="Rectangle 7"/>
          <p:cNvSpPr/>
          <p:nvPr/>
        </p:nvSpPr>
        <p:spPr>
          <a:xfrm>
            <a:off x="444884" y="1799906"/>
            <a:ext cx="5282585" cy="1061829"/>
          </a:xfrm>
          <a:prstGeom prst="rect">
            <a:avLst/>
          </a:prstGeom>
        </p:spPr>
        <p:txBody>
          <a:bodyPr wrap="square">
            <a:spAutoFit/>
          </a:bodyPr>
          <a:lstStyle/>
          <a:p>
            <a:pPr marL="171450" indent="-171450">
              <a:buFont typeface="Wingdings" panose="05000000000000000000" pitchFamily="2" charset="2"/>
              <a:buChar char="q"/>
            </a:pPr>
            <a:r>
              <a:rPr lang="en-US" sz="1050" b="1" dirty="0"/>
              <a:t>Budget/Development Productivity</a:t>
            </a:r>
          </a:p>
          <a:p>
            <a:pPr lvl="1"/>
            <a:r>
              <a:rPr lang="en-US" sz="1050" dirty="0"/>
              <a:t>Python is perfect for projects where speed of development and budget are important, </a:t>
            </a:r>
          </a:p>
          <a:p>
            <a:pPr lvl="1"/>
            <a:r>
              <a:rPr lang="en-US" sz="1050" dirty="0"/>
              <a:t>Also, it will be easy to get developers onboard compared to Java as learning curve is less.</a:t>
            </a:r>
          </a:p>
          <a:p>
            <a:pPr marL="171450" indent="-171450">
              <a:buFont typeface="Wingdings" panose="05000000000000000000" pitchFamily="2" charset="2"/>
              <a:buChar char="q"/>
            </a:pPr>
            <a:endParaRPr lang="en-US" sz="1050" b="1" dirty="0"/>
          </a:p>
        </p:txBody>
      </p:sp>
      <p:sp>
        <p:nvSpPr>
          <p:cNvPr id="9" name="Rectangle 8"/>
          <p:cNvSpPr/>
          <p:nvPr/>
        </p:nvSpPr>
        <p:spPr>
          <a:xfrm>
            <a:off x="442143" y="2691008"/>
            <a:ext cx="5152322" cy="769441"/>
          </a:xfrm>
          <a:prstGeom prst="rect">
            <a:avLst/>
          </a:prstGeom>
        </p:spPr>
        <p:txBody>
          <a:bodyPr wrap="square">
            <a:spAutoFit/>
          </a:bodyPr>
          <a:lstStyle/>
          <a:p>
            <a:pPr marL="171450" indent="-171450">
              <a:buFont typeface="Wingdings" panose="05000000000000000000" pitchFamily="2" charset="2"/>
              <a:buChar char="q"/>
            </a:pPr>
            <a:r>
              <a:rPr lang="en-US" sz="1100" b="1" dirty="0"/>
              <a:t>Data science (big data or data mining), artificial intelligence, Analytics, and machine learning, Systems which handles large amount of data.</a:t>
            </a:r>
          </a:p>
          <a:p>
            <a:pPr lvl="1"/>
            <a:r>
              <a:rPr lang="en-US" sz="1100" dirty="0"/>
              <a:t>Python shines in projects that need sophisticated data analytics and visualization ,String Manipulation</a:t>
            </a:r>
            <a:endParaRPr lang="en-US" sz="1100" b="1" dirty="0"/>
          </a:p>
        </p:txBody>
      </p:sp>
      <p:sp>
        <p:nvSpPr>
          <p:cNvPr id="10" name="Rectangle 9"/>
          <p:cNvSpPr/>
          <p:nvPr/>
        </p:nvSpPr>
        <p:spPr>
          <a:xfrm>
            <a:off x="441171" y="3531013"/>
            <a:ext cx="5261360" cy="600164"/>
          </a:xfrm>
          <a:prstGeom prst="rect">
            <a:avLst/>
          </a:prstGeom>
        </p:spPr>
        <p:txBody>
          <a:bodyPr wrap="square">
            <a:spAutoFit/>
          </a:bodyPr>
          <a:lstStyle/>
          <a:p>
            <a:pPr marL="171450" indent="-171450">
              <a:buFont typeface="Wingdings" panose="05000000000000000000" pitchFamily="2" charset="2"/>
              <a:buChar char="q"/>
            </a:pPr>
            <a:r>
              <a:rPr lang="en-US" sz="1100" b="1" dirty="0"/>
              <a:t>Robust Security</a:t>
            </a:r>
          </a:p>
          <a:p>
            <a:pPr lvl="1"/>
            <a:r>
              <a:rPr lang="en-US" sz="1100" dirty="0"/>
              <a:t>Java is preferable for any secure enterprise applications (ex: banking systems)</a:t>
            </a:r>
            <a:endParaRPr lang="en-US" sz="1100" b="1" dirty="0"/>
          </a:p>
        </p:txBody>
      </p:sp>
      <p:sp>
        <p:nvSpPr>
          <p:cNvPr id="11" name="Rectangle 10"/>
          <p:cNvSpPr/>
          <p:nvPr/>
        </p:nvSpPr>
        <p:spPr>
          <a:xfrm>
            <a:off x="468266" y="4182054"/>
            <a:ext cx="5209327" cy="430887"/>
          </a:xfrm>
          <a:prstGeom prst="rect">
            <a:avLst/>
          </a:prstGeom>
        </p:spPr>
        <p:txBody>
          <a:bodyPr wrap="square">
            <a:spAutoFit/>
          </a:bodyPr>
          <a:lstStyle/>
          <a:p>
            <a:pPr marL="171450" indent="-171450">
              <a:buFont typeface="Wingdings" panose="05000000000000000000" pitchFamily="2" charset="2"/>
              <a:buChar char="q"/>
            </a:pPr>
            <a:r>
              <a:rPr lang="en-US" sz="1100" b="1" dirty="0"/>
              <a:t>Mobile development</a:t>
            </a:r>
          </a:p>
          <a:p>
            <a:pPr lvl="1"/>
            <a:r>
              <a:rPr lang="en-US" sz="1100" dirty="0"/>
              <a:t>Java is best suitable for mobile Development</a:t>
            </a:r>
            <a:endParaRPr lang="en-US" sz="1100" b="1" dirty="0"/>
          </a:p>
        </p:txBody>
      </p:sp>
      <p:sp>
        <p:nvSpPr>
          <p:cNvPr id="12" name="Rectangle 11"/>
          <p:cNvSpPr/>
          <p:nvPr/>
        </p:nvSpPr>
        <p:spPr>
          <a:xfrm>
            <a:off x="471265" y="4680744"/>
            <a:ext cx="5380895" cy="600164"/>
          </a:xfrm>
          <a:prstGeom prst="rect">
            <a:avLst/>
          </a:prstGeom>
        </p:spPr>
        <p:txBody>
          <a:bodyPr wrap="square">
            <a:spAutoFit/>
          </a:bodyPr>
          <a:lstStyle/>
          <a:p>
            <a:pPr marL="171450" indent="-171450">
              <a:buFont typeface="Wingdings" panose="05000000000000000000" pitchFamily="2" charset="2"/>
              <a:buChar char="q"/>
            </a:pPr>
            <a:r>
              <a:rPr lang="en-US" sz="1100" b="1" dirty="0"/>
              <a:t>Database Connectivity</a:t>
            </a:r>
          </a:p>
          <a:p>
            <a:pPr lvl="1"/>
            <a:r>
              <a:rPr lang="en-US" sz="1100" dirty="0"/>
              <a:t>The database access layer of Python is weaker compared to Java .Java is preferred for application dealing with complex legacy data.</a:t>
            </a:r>
            <a:endParaRPr lang="en-US" sz="1100" b="1" dirty="0"/>
          </a:p>
        </p:txBody>
      </p:sp>
      <p:sp>
        <p:nvSpPr>
          <p:cNvPr id="13" name="Rectangle 12"/>
          <p:cNvSpPr/>
          <p:nvPr/>
        </p:nvSpPr>
        <p:spPr>
          <a:xfrm>
            <a:off x="499992" y="5276393"/>
            <a:ext cx="5285665" cy="415498"/>
          </a:xfrm>
          <a:prstGeom prst="rect">
            <a:avLst/>
          </a:prstGeom>
        </p:spPr>
        <p:txBody>
          <a:bodyPr wrap="square">
            <a:spAutoFit/>
          </a:bodyPr>
          <a:lstStyle/>
          <a:p>
            <a:pPr marL="171450" indent="-171450">
              <a:buFont typeface="Wingdings" panose="05000000000000000000" pitchFamily="2" charset="2"/>
              <a:buChar char="q"/>
            </a:pPr>
            <a:r>
              <a:rPr lang="en-US" sz="1050" b="1" dirty="0"/>
              <a:t>CPU and memory utilization</a:t>
            </a:r>
          </a:p>
          <a:p>
            <a:pPr lvl="1"/>
            <a:r>
              <a:rPr lang="en-US" sz="1050" dirty="0"/>
              <a:t>Python is preferable as Java has high memory and processing requirements.</a:t>
            </a:r>
            <a:endParaRPr lang="en-US" sz="1050" b="1" dirty="0"/>
          </a:p>
        </p:txBody>
      </p:sp>
      <p:sp>
        <p:nvSpPr>
          <p:cNvPr id="14" name="Rectangle 13"/>
          <p:cNvSpPr/>
          <p:nvPr/>
        </p:nvSpPr>
        <p:spPr>
          <a:xfrm>
            <a:off x="6305484" y="1221902"/>
            <a:ext cx="5797848" cy="1277273"/>
          </a:xfrm>
          <a:prstGeom prst="rect">
            <a:avLst/>
          </a:prstGeom>
        </p:spPr>
        <p:txBody>
          <a:bodyPr wrap="square">
            <a:spAutoFit/>
          </a:bodyPr>
          <a:lstStyle/>
          <a:p>
            <a:pPr marL="171450" indent="-171450">
              <a:buFont typeface="Wingdings" panose="05000000000000000000" pitchFamily="2" charset="2"/>
              <a:buChar char="q"/>
            </a:pPr>
            <a:r>
              <a:rPr lang="en-US" sz="1100" b="1" dirty="0"/>
              <a:t>Reusability With respect to FTDS.</a:t>
            </a:r>
          </a:p>
          <a:p>
            <a:pPr lvl="1"/>
            <a:r>
              <a:rPr lang="en-US" sz="1100" dirty="0"/>
              <a:t>Aligning with Test Data System preferred languages is strongly recommended, as it enables reusability Of Libraries and modules across the Data system setup and processing System, in turn reduce the maintenance effort. </a:t>
            </a:r>
          </a:p>
          <a:p>
            <a:pPr lvl="1"/>
            <a:endParaRPr lang="en-US" sz="1100" dirty="0"/>
          </a:p>
          <a:p>
            <a:pPr lvl="1"/>
            <a:r>
              <a:rPr lang="en-US" sz="1100" dirty="0"/>
              <a:t>Also lets the I&amp;DS ART team to collaborate. </a:t>
            </a:r>
          </a:p>
          <a:p>
            <a:pPr marL="171450" indent="-171450">
              <a:buFont typeface="Wingdings" panose="05000000000000000000" pitchFamily="2" charset="2"/>
              <a:buChar char="q"/>
            </a:pPr>
            <a:endParaRPr lang="en-US" sz="1100" dirty="0"/>
          </a:p>
        </p:txBody>
      </p:sp>
      <p:sp>
        <p:nvSpPr>
          <p:cNvPr id="22" name="TextBox 21"/>
          <p:cNvSpPr txBox="1"/>
          <p:nvPr/>
        </p:nvSpPr>
        <p:spPr>
          <a:xfrm>
            <a:off x="6296626" y="2396427"/>
            <a:ext cx="5265119" cy="923330"/>
          </a:xfrm>
          <a:prstGeom prst="rect">
            <a:avLst/>
          </a:prstGeom>
          <a:noFill/>
        </p:spPr>
        <p:txBody>
          <a:bodyPr wrap="square" rtlCol="0">
            <a:spAutoFit/>
          </a:bodyPr>
          <a:lstStyle/>
          <a:p>
            <a:pPr marL="171450" indent="-171450">
              <a:buFont typeface="Wingdings" panose="05000000000000000000" pitchFamily="2" charset="2"/>
              <a:buChar char="q"/>
            </a:pPr>
            <a:r>
              <a:rPr lang="en-US" sz="1000" b="1" dirty="0"/>
              <a:t>Application Maintainability</a:t>
            </a:r>
          </a:p>
          <a:p>
            <a:pPr lvl="1"/>
            <a:r>
              <a:rPr lang="en-US" sz="1100" dirty="0"/>
              <a:t>As Python is dynamically typed, implementations are simple than Java. Which helps in better maintainability even if the code base grows to million lines. As Java is statically typed and verbose, implementations are not simple and requires extra effort to make to code maintainable. </a:t>
            </a:r>
          </a:p>
        </p:txBody>
      </p:sp>
      <p:sp>
        <p:nvSpPr>
          <p:cNvPr id="2" name="TextBox 1"/>
          <p:cNvSpPr txBox="1"/>
          <p:nvPr/>
        </p:nvSpPr>
        <p:spPr>
          <a:xfrm>
            <a:off x="5810840" y="4648199"/>
            <a:ext cx="6224781" cy="1800493"/>
          </a:xfrm>
          <a:prstGeom prst="rect">
            <a:avLst/>
          </a:prstGeom>
          <a:solidFill>
            <a:schemeClr val="tx2">
              <a:lumMod val="20000"/>
              <a:lumOff val="80000"/>
            </a:schemeClr>
          </a:solidFill>
        </p:spPr>
        <p:txBody>
          <a:bodyPr wrap="none" rtlCol="0">
            <a:spAutoFit/>
          </a:bodyPr>
          <a:lstStyle/>
          <a:p>
            <a:r>
              <a:rPr lang="en-US" sz="1200" b="1" dirty="0"/>
              <a:t>Recommendation</a:t>
            </a:r>
          </a:p>
          <a:p>
            <a:pPr marL="171450" indent="-171450">
              <a:buFont typeface="Wingdings" panose="05000000000000000000" pitchFamily="2" charset="2"/>
              <a:buChar char="q"/>
            </a:pPr>
            <a:endParaRPr lang="en-US" sz="1100" b="1" dirty="0"/>
          </a:p>
          <a:p>
            <a:pPr marL="171450" indent="-171450">
              <a:buFont typeface="Wingdings" panose="05000000000000000000" pitchFamily="2" charset="2"/>
              <a:buChar char="q"/>
            </a:pPr>
            <a:r>
              <a:rPr lang="en-US" sz="1100" dirty="0"/>
              <a:t>Both Java and Python has always weighs equal with respect to programming and support, </a:t>
            </a:r>
          </a:p>
          <a:p>
            <a:r>
              <a:rPr lang="en-US" sz="1100" dirty="0"/>
              <a:t>Also has extensive library support. </a:t>
            </a:r>
          </a:p>
          <a:p>
            <a:pPr marL="171450" indent="-171450">
              <a:buFont typeface="Wingdings" panose="05000000000000000000" pitchFamily="2" charset="2"/>
              <a:buChar char="q"/>
            </a:pPr>
            <a:endParaRPr lang="en-US" sz="1100" dirty="0"/>
          </a:p>
          <a:p>
            <a:pPr marL="171450" indent="-171450">
              <a:buFont typeface="Wingdings" panose="05000000000000000000" pitchFamily="2" charset="2"/>
              <a:buChar char="q"/>
            </a:pPr>
            <a:r>
              <a:rPr lang="en-US" sz="1100" dirty="0"/>
              <a:t>It is recommended to choose the programming language which most of our teams are familiar </a:t>
            </a:r>
          </a:p>
          <a:p>
            <a:r>
              <a:rPr lang="en-US" sz="1100" dirty="0"/>
              <a:t>With, as it will improve the collaboration with less / no learning curve.</a:t>
            </a:r>
          </a:p>
          <a:p>
            <a:endParaRPr lang="en-US" sz="1100" dirty="0"/>
          </a:p>
          <a:p>
            <a:pPr marL="171450" indent="-171450">
              <a:buFont typeface="Wingdings" panose="05000000000000000000" pitchFamily="2" charset="2"/>
              <a:buChar char="q"/>
            </a:pPr>
            <a:r>
              <a:rPr lang="en-US" sz="1100" dirty="0"/>
              <a:t>Python is preferred in place where it requires to handle large data processing and analytics. </a:t>
            </a:r>
          </a:p>
          <a:p>
            <a:endParaRPr lang="en-US" sz="1100" dirty="0"/>
          </a:p>
        </p:txBody>
      </p:sp>
      <p:sp>
        <p:nvSpPr>
          <p:cNvPr id="15" name="Rectangle 14"/>
          <p:cNvSpPr/>
          <p:nvPr/>
        </p:nvSpPr>
        <p:spPr>
          <a:xfrm>
            <a:off x="6276356" y="3421967"/>
            <a:ext cx="5285665" cy="738664"/>
          </a:xfrm>
          <a:prstGeom prst="rect">
            <a:avLst/>
          </a:prstGeom>
        </p:spPr>
        <p:txBody>
          <a:bodyPr wrap="square">
            <a:spAutoFit/>
          </a:bodyPr>
          <a:lstStyle/>
          <a:p>
            <a:pPr marL="171450" indent="-171450">
              <a:buFont typeface="Wingdings" panose="05000000000000000000" pitchFamily="2" charset="2"/>
              <a:buChar char="q"/>
            </a:pPr>
            <a:r>
              <a:rPr lang="en-US" sz="1050" b="1" dirty="0"/>
              <a:t>Integration with Other language libraries.</a:t>
            </a:r>
          </a:p>
          <a:p>
            <a:pPr lvl="1"/>
            <a:r>
              <a:rPr lang="en-US" sz="1050" dirty="0"/>
              <a:t>Both Java and python has well defined libraries to call function from native languages like C and C++. Support between Java and Python are very limited.</a:t>
            </a:r>
          </a:p>
          <a:p>
            <a:pPr lvl="1"/>
            <a:r>
              <a:rPr lang="en-US" sz="1050" dirty="0"/>
              <a:t>(info: </a:t>
            </a:r>
            <a:r>
              <a:rPr lang="en-US" sz="1050" dirty="0" err="1"/>
              <a:t>Jython</a:t>
            </a:r>
            <a:r>
              <a:rPr lang="en-US" sz="1050" dirty="0"/>
              <a:t> is not having support for Python 3)</a:t>
            </a:r>
          </a:p>
        </p:txBody>
      </p:sp>
    </p:spTree>
    <p:extLst>
      <p:ext uri="{BB962C8B-B14F-4D97-AF65-F5344CB8AC3E}">
        <p14:creationId xmlns:p14="http://schemas.microsoft.com/office/powerpoint/2010/main" val="182548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Reliability</a:t>
            </a:r>
          </a:p>
        </p:txBody>
      </p:sp>
      <p:sp>
        <p:nvSpPr>
          <p:cNvPr id="3" name="Subtitle 2"/>
          <p:cNvSpPr>
            <a:spLocks noGrp="1"/>
          </p:cNvSpPr>
          <p:nvPr>
            <p:ph type="subTitle" sz="quarter" idx="1"/>
          </p:nvPr>
        </p:nvSpPr>
        <p:spPr/>
        <p:txBody>
          <a:bodyPr/>
          <a:lstStyle/>
          <a:p>
            <a:r>
              <a:rPr lang="en-US" dirty="0"/>
              <a:t>Circuit Breaker</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60</a:t>
            </a:fld>
            <a:endParaRPr lang="en-US" sz="1000" dirty="0"/>
          </a:p>
        </p:txBody>
      </p:sp>
    </p:spTree>
    <p:extLst>
      <p:ext uri="{BB962C8B-B14F-4D97-AF65-F5344CB8AC3E}">
        <p14:creationId xmlns:p14="http://schemas.microsoft.com/office/powerpoint/2010/main" val="74011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 A challenge for an efficient communication</a:t>
            </a:r>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61</a:t>
            </a:fld>
            <a:endParaRPr lang="en-US" sz="1000" dirty="0"/>
          </a:p>
        </p:txBody>
      </p:sp>
      <p:sp>
        <p:nvSpPr>
          <p:cNvPr id="8" name="Rectangle 7"/>
          <p:cNvSpPr/>
          <p:nvPr/>
        </p:nvSpPr>
        <p:spPr>
          <a:xfrm>
            <a:off x="746671" y="1934254"/>
            <a:ext cx="8968597" cy="2578847"/>
          </a:xfrm>
          <a:prstGeom prst="rect">
            <a:avLst/>
          </a:prstGeom>
        </p:spPr>
        <p:txBody>
          <a:bodyPr wrap="square">
            <a:spAutoFit/>
          </a:bodyPr>
          <a:lstStyle/>
          <a:p>
            <a:pPr marL="0" marR="0">
              <a:lnSpc>
                <a:spcPct val="107000"/>
              </a:lnSpc>
              <a:spcBef>
                <a:spcPts val="0"/>
              </a:spcBef>
              <a:spcAft>
                <a:spcPts val="800"/>
              </a:spcAft>
            </a:pPr>
            <a:r>
              <a:rPr lang="en-US" sz="2000" b="1" dirty="0">
                <a:solidFill>
                  <a:srgbClr val="171717"/>
                </a:solidFill>
                <a:latin typeface="+mn-lt"/>
                <a:ea typeface="Calibri" panose="020F0502020204030204" pitchFamily="34" charset="0"/>
                <a:cs typeface="Times New Roman" panose="02020603050405020304" pitchFamily="18" charset="0"/>
              </a:rPr>
              <a:t>It’s the capacity of handling the failures during the communication.</a:t>
            </a:r>
            <a:endParaRPr lang="en-US" sz="2000" dirty="0">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latin typeface="+mn-lt"/>
                <a:ea typeface="Calibri" panose="020F0502020204030204" pitchFamily="34" charset="0"/>
                <a:cs typeface="Times New Roman" panose="02020603050405020304" pitchFamily="18" charset="0"/>
              </a:rPr>
              <a:t>So what I mean by failures?  It can be…..</a:t>
            </a:r>
          </a:p>
          <a:p>
            <a:pPr marL="342900" marR="0" lvl="0" indent="-342900">
              <a:lnSpc>
                <a:spcPct val="107000"/>
              </a:lnSpc>
              <a:spcBef>
                <a:spcPts val="0"/>
              </a:spcBef>
              <a:spcAft>
                <a:spcPts val="0"/>
              </a:spcAft>
              <a:buFont typeface="Segoe UI" panose="020B0502040204020203" pitchFamily="34" charset="0"/>
              <a:buChar char="-"/>
            </a:pPr>
            <a:r>
              <a:rPr lang="en-US" sz="2000" dirty="0">
                <a:solidFill>
                  <a:srgbClr val="171717"/>
                </a:solidFill>
                <a:latin typeface="+mn-lt"/>
                <a:ea typeface="Calibri" panose="020F0502020204030204" pitchFamily="34" charset="0"/>
                <a:cs typeface="Times New Roman" panose="02020603050405020304" pitchFamily="18" charset="0"/>
              </a:rPr>
              <a:t>Node level failure – Hardware failure</a:t>
            </a:r>
            <a:endParaRPr lang="en-US" sz="2000" dirty="0">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egoe UI" panose="020B0502040204020203" pitchFamily="34" charset="0"/>
              <a:buChar char="-"/>
            </a:pPr>
            <a:r>
              <a:rPr lang="en-US" sz="2000" dirty="0">
                <a:solidFill>
                  <a:srgbClr val="171717"/>
                </a:solidFill>
                <a:latin typeface="+mn-lt"/>
                <a:ea typeface="Calibri" panose="020F0502020204030204" pitchFamily="34" charset="0"/>
                <a:cs typeface="Times New Roman" panose="02020603050405020304" pitchFamily="18" charset="0"/>
              </a:rPr>
              <a:t>Be overwhelmed with the request and unable to process any new requests</a:t>
            </a:r>
            <a:endParaRPr lang="en-US" sz="2000" dirty="0">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egoe UI" panose="020B0502040204020203" pitchFamily="34" charset="0"/>
              <a:buChar char="-"/>
            </a:pPr>
            <a:r>
              <a:rPr lang="en-US" sz="2000" dirty="0">
                <a:solidFill>
                  <a:srgbClr val="171717"/>
                </a:solidFill>
                <a:latin typeface="+mn-lt"/>
                <a:ea typeface="Calibri" panose="020F0502020204030204" pitchFamily="34" charset="0"/>
                <a:cs typeface="Times New Roman" panose="02020603050405020304" pitchFamily="18" charset="0"/>
              </a:rPr>
              <a:t>momentary loss of network connectivity to components and services</a:t>
            </a:r>
            <a:endParaRPr lang="en-US" sz="2000" dirty="0">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egoe UI" panose="020B0502040204020203" pitchFamily="34" charset="0"/>
              <a:buChar char="-"/>
            </a:pPr>
            <a:r>
              <a:rPr lang="en-US" sz="2000" dirty="0">
                <a:solidFill>
                  <a:srgbClr val="171717"/>
                </a:solidFill>
                <a:latin typeface="+mn-lt"/>
                <a:ea typeface="Calibri" panose="020F0502020204030204" pitchFamily="34" charset="0"/>
                <a:cs typeface="Times New Roman" panose="02020603050405020304" pitchFamily="18" charset="0"/>
              </a:rPr>
              <a:t>temporary unavailability of a service</a:t>
            </a:r>
            <a:endParaRPr lang="en-US" sz="2000" dirty="0">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egoe UI" panose="020B0502040204020203" pitchFamily="34" charset="0"/>
              <a:buChar char="-"/>
            </a:pPr>
            <a:r>
              <a:rPr lang="en-US" sz="2000" dirty="0">
                <a:solidFill>
                  <a:srgbClr val="171717"/>
                </a:solidFill>
                <a:latin typeface="+mn-lt"/>
                <a:ea typeface="Calibri" panose="020F0502020204030204" pitchFamily="34" charset="0"/>
                <a:cs typeface="Times New Roman" panose="02020603050405020304" pitchFamily="18" charset="0"/>
              </a:rPr>
              <a:t>time-outs that occur when a service is busy.</a:t>
            </a:r>
            <a:endParaRPr lang="en-US" sz="20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357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solution for communication failure ?</a:t>
            </a:r>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62</a:t>
            </a:fld>
            <a:endParaRPr lang="en-US" sz="1000" dirty="0"/>
          </a:p>
        </p:txBody>
      </p:sp>
      <p:sp>
        <p:nvSpPr>
          <p:cNvPr id="7" name="Content Placeholder 2"/>
          <p:cNvSpPr>
            <a:spLocks noGrp="1"/>
          </p:cNvSpPr>
          <p:nvPr>
            <p:ph sz="half" idx="1"/>
          </p:nvPr>
        </p:nvSpPr>
        <p:spPr>
          <a:xfrm>
            <a:off x="613833" y="2436962"/>
            <a:ext cx="5486400" cy="1754326"/>
          </a:xfrm>
        </p:spPr>
        <p:txBody>
          <a:bodyPr/>
          <a:lstStyle/>
          <a:p>
            <a:pPr>
              <a:buNone/>
            </a:pPr>
            <a:r>
              <a:rPr lang="en-US" dirty="0"/>
              <a:t>1. Retry</a:t>
            </a:r>
          </a:p>
          <a:p>
            <a:pPr algn="just">
              <a:buNone/>
            </a:pPr>
            <a:r>
              <a:rPr lang="en-US" b="0" dirty="0"/>
              <a:t>A network call may fail because of a transient fault that goes away by itself. Rather than fail outright, the caller should typically retry the operation a certain number of times, or until a configured time-out period elapses.</a:t>
            </a:r>
          </a:p>
        </p:txBody>
      </p:sp>
      <p:sp>
        <p:nvSpPr>
          <p:cNvPr id="8" name="Content Placeholder 3"/>
          <p:cNvSpPr>
            <a:spLocks noGrp="1"/>
          </p:cNvSpPr>
          <p:nvPr>
            <p:ph sz="half" idx="2"/>
          </p:nvPr>
        </p:nvSpPr>
        <p:spPr>
          <a:xfrm>
            <a:off x="6700097" y="2436962"/>
            <a:ext cx="5120640" cy="2954655"/>
          </a:xfrm>
        </p:spPr>
        <p:txBody>
          <a:bodyPr/>
          <a:lstStyle/>
          <a:p>
            <a:pPr>
              <a:buNone/>
            </a:pPr>
            <a:r>
              <a:rPr lang="en-US" dirty="0"/>
              <a:t>2.Circuit Breaker</a:t>
            </a:r>
          </a:p>
          <a:p>
            <a:pPr algn="just">
              <a:buNone/>
            </a:pPr>
            <a:r>
              <a:rPr lang="en-US" b="0" dirty="0"/>
              <a:t>Too many failed requests can cause a bottleneck, as pending requests accumulate in the queue. These blocked requests might hold critical system resources such as memory, threads, database connections, and so on, which can cause cascading failures. </a:t>
            </a:r>
          </a:p>
          <a:p>
            <a:pPr algn="just">
              <a:buNone/>
            </a:pPr>
            <a:r>
              <a:rPr lang="en-US" b="0" dirty="0"/>
              <a:t>The Circuit Breaker pattern can prevent a service from repeatedly trying an operation that is likely to fail.</a:t>
            </a:r>
          </a:p>
        </p:txBody>
      </p:sp>
      <p:sp>
        <p:nvSpPr>
          <p:cNvPr id="10" name="TextBox 9"/>
          <p:cNvSpPr txBox="1"/>
          <p:nvPr/>
        </p:nvSpPr>
        <p:spPr>
          <a:xfrm>
            <a:off x="2846717" y="798359"/>
            <a:ext cx="5615796" cy="369332"/>
          </a:xfrm>
          <a:prstGeom prst="rect">
            <a:avLst/>
          </a:prstGeom>
          <a:noFill/>
        </p:spPr>
        <p:txBody>
          <a:bodyPr wrap="square" rtlCol="0">
            <a:spAutoFit/>
          </a:bodyPr>
          <a:lstStyle/>
          <a:p>
            <a:r>
              <a:rPr lang="en-US" dirty="0"/>
              <a:t>---A solution lies in the design patterns</a:t>
            </a:r>
          </a:p>
        </p:txBody>
      </p:sp>
    </p:spTree>
    <p:extLst>
      <p:ext uri="{BB962C8B-B14F-4D97-AF65-F5344CB8AC3E}">
        <p14:creationId xmlns:p14="http://schemas.microsoft.com/office/powerpoint/2010/main" val="425570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Retry Design Pattern</a:t>
            </a:r>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63</a:t>
            </a:fld>
            <a:endParaRPr lang="en-US" sz="1000" dirty="0"/>
          </a:p>
        </p:txBody>
      </p:sp>
      <p:sp>
        <p:nvSpPr>
          <p:cNvPr id="7" name="Rectangle 6"/>
          <p:cNvSpPr/>
          <p:nvPr/>
        </p:nvSpPr>
        <p:spPr>
          <a:xfrm>
            <a:off x="426967" y="841950"/>
            <a:ext cx="11210466" cy="4093428"/>
          </a:xfrm>
          <a:prstGeom prst="rect">
            <a:avLst/>
          </a:prstGeom>
        </p:spPr>
        <p:txBody>
          <a:bodyPr wrap="square">
            <a:spAutoFit/>
          </a:bodyPr>
          <a:lstStyle/>
          <a:p>
            <a:pPr marL="0" marR="0" algn="just"/>
            <a:r>
              <a:rPr lang="en-US" sz="2000" dirty="0">
                <a:solidFill>
                  <a:srgbClr val="171717"/>
                </a:solidFill>
                <a:latin typeface="+mn-lt"/>
                <a:ea typeface="Calibri" panose="020F0502020204030204" pitchFamily="34" charset="0"/>
                <a:cs typeface="Calibri" panose="020F0502020204030204" pitchFamily="34" charset="0"/>
              </a:rPr>
              <a:t>In the cloud, transient faults aren't uncommon and an application should be designed to handle them elegantly and transparently. </a:t>
            </a:r>
          </a:p>
          <a:p>
            <a:pPr marL="0" marR="0" algn="just"/>
            <a:endParaRPr lang="en-US" sz="2000" dirty="0">
              <a:latin typeface="+mn-lt"/>
              <a:ea typeface="Times New Roman" panose="02020603050405020304" pitchFamily="18" charset="0"/>
              <a:cs typeface="Calibri" panose="020F0502020204030204" pitchFamily="34" charset="0"/>
            </a:endParaRPr>
          </a:p>
          <a:p>
            <a:pPr marL="0" marR="0" algn="just"/>
            <a:r>
              <a:rPr lang="en-US" sz="2000" dirty="0">
                <a:solidFill>
                  <a:srgbClr val="171717"/>
                </a:solidFill>
                <a:latin typeface="+mn-lt"/>
                <a:ea typeface="Calibri" panose="020F0502020204030204" pitchFamily="34" charset="0"/>
                <a:cs typeface="Calibri" panose="020F0502020204030204" pitchFamily="34" charset="0"/>
              </a:rPr>
              <a:t>So what kind of strategies does retry design pattern displays? </a:t>
            </a:r>
          </a:p>
          <a:p>
            <a:pPr marL="0" marR="0" algn="just"/>
            <a:endParaRPr lang="en-US" sz="2000" dirty="0">
              <a:solidFill>
                <a:srgbClr val="171717"/>
              </a:solidFill>
              <a:latin typeface="+mn-lt"/>
              <a:ea typeface="Calibri" panose="020F0502020204030204" pitchFamily="34" charset="0"/>
              <a:cs typeface="Calibri" panose="020F0502020204030204" pitchFamily="34" charset="0"/>
            </a:endParaRPr>
          </a:p>
          <a:p>
            <a:pPr marL="342900" marR="0" lvl="0" indent="-342900" algn="just">
              <a:buSzPts val="1000"/>
              <a:buFont typeface="Wingdings" panose="05000000000000000000" pitchFamily="2" charset="2"/>
              <a:buChar char="v"/>
              <a:tabLst>
                <a:tab pos="457200" algn="l"/>
              </a:tabLst>
            </a:pPr>
            <a:r>
              <a:rPr lang="en-US" sz="2000" b="1" dirty="0">
                <a:solidFill>
                  <a:srgbClr val="171717"/>
                </a:solidFill>
                <a:latin typeface="+mn-lt"/>
                <a:ea typeface="Times New Roman" panose="02020603050405020304" pitchFamily="18" charset="0"/>
                <a:cs typeface="Calibri" panose="020F0502020204030204" pitchFamily="34" charset="0"/>
              </a:rPr>
              <a:t>Cancel</a:t>
            </a:r>
            <a:r>
              <a:rPr lang="en-US" sz="2000" dirty="0">
                <a:solidFill>
                  <a:srgbClr val="171717"/>
                </a:solidFill>
                <a:latin typeface="+mn-lt"/>
                <a:ea typeface="Times New Roman" panose="02020603050405020304" pitchFamily="18" charset="0"/>
                <a:cs typeface="Calibri" panose="020F0502020204030204" pitchFamily="34" charset="0"/>
              </a:rPr>
              <a:t>- </a:t>
            </a:r>
            <a:r>
              <a:rPr lang="en-US" sz="2000" dirty="0">
                <a:solidFill>
                  <a:srgbClr val="171717"/>
                </a:solidFill>
                <a:latin typeface="+mn-lt"/>
                <a:ea typeface="Calibri" panose="020F0502020204030204" pitchFamily="34" charset="0"/>
                <a:cs typeface="Calibri" panose="020F0502020204030204" pitchFamily="34" charset="0"/>
              </a:rPr>
              <a:t>If the fault indicates that the failure isn't transient or is unlikely to be successful. How to know if the fault is transient or not? That’s easy. Just using the status code. In this case the application should cancel the operation and report an exception. Example: Authentication failure caused by providing invalid.</a:t>
            </a:r>
          </a:p>
          <a:p>
            <a:pPr marL="342900" marR="0" lvl="0" indent="-342900" algn="just">
              <a:buSzPts val="1000"/>
              <a:buFont typeface="Wingdings" panose="05000000000000000000" pitchFamily="2" charset="2"/>
              <a:buChar char="v"/>
              <a:tabLst>
                <a:tab pos="457200" algn="l"/>
              </a:tabLst>
            </a:pPr>
            <a:r>
              <a:rPr lang="en-US" sz="2000" b="1" dirty="0">
                <a:solidFill>
                  <a:srgbClr val="171717"/>
                </a:solidFill>
                <a:latin typeface="+mn-lt"/>
                <a:ea typeface="Times New Roman" panose="02020603050405020304" pitchFamily="18" charset="0"/>
                <a:cs typeface="Calibri" panose="020F0502020204030204" pitchFamily="34" charset="0"/>
              </a:rPr>
              <a:t>Retry- </a:t>
            </a:r>
            <a:r>
              <a:rPr lang="en-US" sz="2000" dirty="0">
                <a:solidFill>
                  <a:srgbClr val="171717"/>
                </a:solidFill>
                <a:latin typeface="+mn-lt"/>
                <a:ea typeface="Calibri" panose="020F0502020204030204" pitchFamily="34" charset="0"/>
                <a:cs typeface="Calibri" panose="020F0502020204030204" pitchFamily="34" charset="0"/>
              </a:rPr>
              <a:t>If the specific fault reported is unusual or rare, it might have been caused by unusual circumstances such as a network packet becoming corrupted while it was being transmitted.</a:t>
            </a:r>
          </a:p>
          <a:p>
            <a:pPr marL="342900" marR="0" lvl="0" indent="-342900" algn="just">
              <a:buSzPts val="1000"/>
              <a:buFont typeface="Wingdings" panose="05000000000000000000" pitchFamily="2" charset="2"/>
              <a:buChar char="v"/>
              <a:tabLst>
                <a:tab pos="457200" algn="l"/>
              </a:tabLst>
            </a:pPr>
            <a:r>
              <a:rPr lang="en-US" sz="2000" b="1" dirty="0">
                <a:solidFill>
                  <a:srgbClr val="171717"/>
                </a:solidFill>
                <a:latin typeface="+mn-lt"/>
                <a:ea typeface="Calibri" panose="020F0502020204030204" pitchFamily="34" charset="0"/>
                <a:cs typeface="Calibri" panose="020F0502020204030204" pitchFamily="34" charset="0"/>
              </a:rPr>
              <a:t>Retry after delay- </a:t>
            </a:r>
            <a:r>
              <a:rPr lang="en-US" sz="2000" dirty="0">
                <a:solidFill>
                  <a:srgbClr val="171717"/>
                </a:solidFill>
                <a:latin typeface="+mn-lt"/>
                <a:ea typeface="Calibri" panose="020F0502020204030204" pitchFamily="34" charset="0"/>
                <a:cs typeface="Calibri" panose="020F0502020204030204" pitchFamily="34" charset="0"/>
              </a:rPr>
              <a:t>If the fault is caused by busy network. The application should wait for a suitable time before retrying the request</a:t>
            </a:r>
            <a:endParaRPr lang="en-US" sz="2000" dirty="0">
              <a:latin typeface="+mn-lt"/>
              <a:cs typeface="Calibri" panose="020F0502020204030204" pitchFamily="34" charset="0"/>
            </a:endParaRPr>
          </a:p>
        </p:txBody>
      </p:sp>
    </p:spTree>
    <p:extLst>
      <p:ext uri="{BB962C8B-B14F-4D97-AF65-F5344CB8AC3E}">
        <p14:creationId xmlns:p14="http://schemas.microsoft.com/office/powerpoint/2010/main" val="255480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7"/>
            <a:ext cx="10972800" cy="378565"/>
          </a:xfrm>
        </p:spPr>
        <p:txBody>
          <a:bodyPr/>
          <a:lstStyle/>
          <a:p>
            <a:r>
              <a:rPr lang="en-US" b="1" dirty="0">
                <a:solidFill>
                  <a:srgbClr val="171717"/>
                </a:solidFill>
                <a:ea typeface="Calibri" panose="020F0502020204030204" pitchFamily="34" charset="0"/>
                <a:cs typeface="Times New Roman" panose="02020603050405020304" pitchFamily="18" charset="0"/>
              </a:rPr>
              <a:t>When Retry pattern might not be useful ?</a:t>
            </a:r>
            <a:endParaRPr lang="en-US" dirty="0"/>
          </a:p>
        </p:txBody>
      </p:sp>
      <p:sp>
        <p:nvSpPr>
          <p:cNvPr id="3" name="Content Placeholder 2"/>
          <p:cNvSpPr>
            <a:spLocks noGrp="1"/>
          </p:cNvSpPr>
          <p:nvPr>
            <p:ph sz="half" idx="1"/>
          </p:nvPr>
        </p:nvSpPr>
        <p:spPr>
          <a:xfrm>
            <a:off x="609600" y="1600200"/>
            <a:ext cx="5486400" cy="2118529"/>
          </a:xfrm>
        </p:spPr>
        <p:txBody>
          <a:bodyPr/>
          <a:lstStyle/>
          <a:p>
            <a:pPr marL="342900" lvl="0" indent="-342900">
              <a:lnSpc>
                <a:spcPct val="107000"/>
              </a:lnSpc>
              <a:spcBef>
                <a:spcPts val="0"/>
              </a:spcBef>
              <a:spcAft>
                <a:spcPts val="0"/>
              </a:spcAft>
              <a:buSzPts val="1000"/>
              <a:buFont typeface="Wingdings" panose="05000000000000000000" pitchFamily="2" charset="2"/>
              <a:buChar char="ü"/>
              <a:tabLst>
                <a:tab pos="457200" algn="l"/>
              </a:tabLst>
            </a:pPr>
            <a:r>
              <a:rPr lang="en-US" dirty="0">
                <a:solidFill>
                  <a:srgbClr val="171717"/>
                </a:solidFill>
                <a:ea typeface="Calibri" panose="020F0502020204030204" pitchFamily="34" charset="0"/>
                <a:cs typeface="Times New Roman" panose="02020603050405020304" pitchFamily="18" charset="0"/>
              </a:rPr>
              <a:t>When a fault is likely to be long lasting.</a:t>
            </a:r>
            <a:endParaRPr lang="en-US" dirty="0">
              <a:ea typeface="Calibri" panose="020F0502020204030204" pitchFamily="34" charset="0"/>
              <a:cs typeface="Times New Roman" panose="02020603050405020304" pitchFamily="18" charset="0"/>
            </a:endParaRPr>
          </a:p>
          <a:p>
            <a:pPr marL="342900" lvl="0" indent="-342900">
              <a:lnSpc>
                <a:spcPct val="107000"/>
              </a:lnSpc>
              <a:spcBef>
                <a:spcPts val="0"/>
              </a:spcBef>
              <a:spcAft>
                <a:spcPts val="0"/>
              </a:spcAft>
              <a:buSzPts val="1000"/>
              <a:buFont typeface="Wingdings" panose="05000000000000000000" pitchFamily="2" charset="2"/>
              <a:buChar char="ü"/>
              <a:tabLst>
                <a:tab pos="457200" algn="l"/>
              </a:tabLst>
            </a:pPr>
            <a:r>
              <a:rPr lang="en-US" dirty="0">
                <a:solidFill>
                  <a:srgbClr val="171717"/>
                </a:solidFill>
                <a:ea typeface="Calibri" panose="020F0502020204030204" pitchFamily="34" charset="0"/>
                <a:cs typeface="Times New Roman" panose="02020603050405020304" pitchFamily="18" charset="0"/>
              </a:rPr>
              <a:t>Internal exceptions caused by errors in the business logic of an application.</a:t>
            </a:r>
            <a:endParaRPr lang="en-US" dirty="0">
              <a:ea typeface="Calibri" panose="020F0502020204030204" pitchFamily="34" charset="0"/>
              <a:cs typeface="Times New Roman" panose="02020603050405020304" pitchFamily="18" charset="0"/>
            </a:endParaRPr>
          </a:p>
          <a:p>
            <a:pPr marL="342900" lvl="0" indent="-342900">
              <a:lnSpc>
                <a:spcPct val="107000"/>
              </a:lnSpc>
              <a:spcBef>
                <a:spcPts val="0"/>
              </a:spcBef>
              <a:spcAft>
                <a:spcPts val="800"/>
              </a:spcAft>
              <a:buSzPts val="1000"/>
              <a:buFont typeface="Wingdings" panose="05000000000000000000" pitchFamily="2" charset="2"/>
              <a:buChar char="ü"/>
              <a:tabLst>
                <a:tab pos="457200" algn="l"/>
              </a:tabLst>
            </a:pPr>
            <a:r>
              <a:rPr lang="en-US" dirty="0">
                <a:solidFill>
                  <a:srgbClr val="171717"/>
                </a:solidFill>
                <a:ea typeface="Calibri" panose="020F0502020204030204" pitchFamily="34" charset="0"/>
                <a:cs typeface="Times New Roman" panose="02020603050405020304" pitchFamily="18" charset="0"/>
              </a:rPr>
              <a:t>As an alternative to addressing scalability issues in a system. </a:t>
            </a:r>
            <a:endParaRPr lang="en-US" dirty="0">
              <a:ea typeface="Calibri" panose="020F0502020204030204" pitchFamily="34" charset="0"/>
              <a:cs typeface="Times New Roman" panose="02020603050405020304" pitchFamily="18" charset="0"/>
            </a:endParaRPr>
          </a:p>
          <a:p>
            <a:endParaRPr lang="en-US" dirty="0"/>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64</a:t>
            </a:fld>
            <a:endParaRPr lang="en-US" sz="1000" dirty="0"/>
          </a:p>
        </p:txBody>
      </p:sp>
      <p:pic>
        <p:nvPicPr>
          <p:cNvPr id="7" name="Content Placeholder 6"/>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88657" y="1600199"/>
            <a:ext cx="5167222" cy="3498011"/>
          </a:xfrm>
          <a:prstGeom prst="rect">
            <a:avLst/>
          </a:prstGeom>
          <a:noFill/>
          <a:ln>
            <a:noFill/>
          </a:ln>
        </p:spPr>
      </p:pic>
    </p:spTree>
    <p:extLst>
      <p:ext uri="{BB962C8B-B14F-4D97-AF65-F5344CB8AC3E}">
        <p14:creationId xmlns:p14="http://schemas.microsoft.com/office/powerpoint/2010/main" val="261165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Circuit Breaker</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65</a:t>
            </a:fld>
            <a:endParaRPr lang="en-US" sz="1000" dirty="0"/>
          </a:p>
        </p:txBody>
      </p:sp>
      <p:sp>
        <p:nvSpPr>
          <p:cNvPr id="6" name="Rectangle 5"/>
          <p:cNvSpPr/>
          <p:nvPr/>
        </p:nvSpPr>
        <p:spPr>
          <a:xfrm>
            <a:off x="613833" y="1062035"/>
            <a:ext cx="10522869" cy="3340082"/>
          </a:xfrm>
          <a:prstGeom prst="rect">
            <a:avLst/>
          </a:prstGeom>
        </p:spPr>
        <p:txBody>
          <a:bodyPr wrap="square">
            <a:spAutoFit/>
          </a:bodyPr>
          <a:lstStyle/>
          <a:p>
            <a:pPr marL="285750" indent="-285750" algn="just">
              <a:lnSpc>
                <a:spcPct val="107000"/>
              </a:lnSpc>
              <a:spcBef>
                <a:spcPts val="0"/>
              </a:spcBef>
              <a:spcAft>
                <a:spcPts val="800"/>
              </a:spcAft>
              <a:buFont typeface="Arial" panose="020B0604020202020204" pitchFamily="34" charset="0"/>
              <a:buChar char="•"/>
            </a:pPr>
            <a:r>
              <a:rPr lang="en-US" sz="2000" dirty="0">
                <a:solidFill>
                  <a:srgbClr val="171717"/>
                </a:solidFill>
                <a:latin typeface="+mn-lt"/>
                <a:ea typeface="Calibri" panose="020F0502020204030204" pitchFamily="34" charset="0"/>
                <a:cs typeface="Times New Roman" panose="02020603050405020304" pitchFamily="18" charset="0"/>
              </a:rPr>
              <a:t>Application should quickly accept that the operation has failed and handle this failure accordingly.</a:t>
            </a:r>
          </a:p>
          <a:p>
            <a:pPr marL="285750" marR="0" indent="-285750" algn="just">
              <a:lnSpc>
                <a:spcPct val="107000"/>
              </a:lnSpc>
              <a:spcBef>
                <a:spcPts val="0"/>
              </a:spcBef>
              <a:spcAft>
                <a:spcPts val="800"/>
              </a:spcAft>
              <a:buFont typeface="Arial" panose="020B0604020202020204" pitchFamily="34" charset="0"/>
              <a:buChar char="•"/>
            </a:pPr>
            <a:r>
              <a:rPr lang="en-US" sz="2000" dirty="0">
                <a:solidFill>
                  <a:srgbClr val="171717"/>
                </a:solidFill>
                <a:latin typeface="+mn-lt"/>
                <a:ea typeface="Calibri" panose="020F0502020204030204" pitchFamily="34" charset="0"/>
                <a:cs typeface="Times New Roman" panose="02020603050405020304" pitchFamily="18" charset="0"/>
              </a:rPr>
              <a:t>It can prevent an application from repeatedly trying to execute an operation that's likely to fail.</a:t>
            </a:r>
            <a:endParaRPr lang="en-US" sz="2000" dirty="0">
              <a:latin typeface="+mn-lt"/>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800"/>
              </a:spcAft>
              <a:buFont typeface="Arial" panose="020B0604020202020204" pitchFamily="34" charset="0"/>
              <a:buChar char="•"/>
            </a:pPr>
            <a:r>
              <a:rPr lang="en-US" sz="2000" dirty="0">
                <a:solidFill>
                  <a:srgbClr val="171717"/>
                </a:solidFill>
                <a:latin typeface="+mn-lt"/>
                <a:ea typeface="Calibri" panose="020F0502020204030204" pitchFamily="34" charset="0"/>
                <a:cs typeface="Times New Roman" panose="02020603050405020304" pitchFamily="18" charset="0"/>
              </a:rPr>
              <a:t>The Circuit Breaker pattern also enables an application to detect whether the fault has been resolved. </a:t>
            </a:r>
          </a:p>
          <a:p>
            <a:pPr marL="285750" marR="0" indent="-285750" algn="just">
              <a:lnSpc>
                <a:spcPct val="107000"/>
              </a:lnSpc>
              <a:spcBef>
                <a:spcPts val="0"/>
              </a:spcBef>
              <a:spcAft>
                <a:spcPts val="800"/>
              </a:spcAft>
              <a:buFont typeface="Arial" panose="020B0604020202020204" pitchFamily="34" charset="0"/>
              <a:buChar char="•"/>
            </a:pPr>
            <a:r>
              <a:rPr lang="en-US" sz="2000" dirty="0">
                <a:solidFill>
                  <a:srgbClr val="171717"/>
                </a:solidFill>
                <a:latin typeface="+mn-lt"/>
                <a:ea typeface="Calibri" panose="020F0502020204030204" pitchFamily="34" charset="0"/>
                <a:cs typeface="Times New Roman" panose="02020603050405020304" pitchFamily="18" charset="0"/>
              </a:rPr>
              <a:t>A circuit breaker acts as a proxy for operations that might fail. The proxy should monitor the number of recent failures that have occurred, and use this information to decide whether to allow the operation to proceed, or simply return an exception immediately.</a:t>
            </a:r>
            <a:endParaRPr lang="en-US" sz="20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952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 Open , Half-Open State</a:t>
            </a:r>
          </a:p>
        </p:txBody>
      </p:sp>
      <p:sp>
        <p:nvSpPr>
          <p:cNvPr id="3" name="Content Placeholder 2"/>
          <p:cNvSpPr>
            <a:spLocks noGrp="1"/>
          </p:cNvSpPr>
          <p:nvPr>
            <p:ph sz="half" idx="1"/>
          </p:nvPr>
        </p:nvSpPr>
        <p:spPr>
          <a:xfrm>
            <a:off x="609600" y="1600200"/>
            <a:ext cx="5486400" cy="4339650"/>
          </a:xfrm>
        </p:spPr>
        <p:txBody>
          <a:bodyPr/>
          <a:lstStyle/>
          <a:p>
            <a:pPr algn="just">
              <a:buNone/>
            </a:pPr>
            <a:r>
              <a:rPr lang="en-US" dirty="0"/>
              <a:t>Open</a:t>
            </a:r>
            <a:r>
              <a:rPr lang="en-US" b="0" dirty="0"/>
              <a:t>- The failure threshold that trips the circuit breaker into the </a:t>
            </a:r>
            <a:r>
              <a:rPr lang="en-US" i="1" dirty="0"/>
              <a:t>Open state</a:t>
            </a:r>
            <a:r>
              <a:rPr lang="en-US" b="0" dirty="0"/>
              <a:t> is only reached when a </a:t>
            </a:r>
            <a:r>
              <a:rPr lang="en-US" b="0" i="1" u="sng" dirty="0"/>
              <a:t>specified number of failures have occurred during a specified interval</a:t>
            </a:r>
            <a:r>
              <a:rPr lang="en-US" b="0" dirty="0"/>
              <a:t>. </a:t>
            </a:r>
          </a:p>
          <a:p>
            <a:pPr algn="just">
              <a:buNone/>
            </a:pPr>
            <a:endParaRPr lang="en-US" b="0" dirty="0"/>
          </a:p>
          <a:p>
            <a:pPr algn="just">
              <a:buNone/>
            </a:pPr>
            <a:r>
              <a:rPr lang="en-US" dirty="0"/>
              <a:t>Closed</a:t>
            </a:r>
            <a:r>
              <a:rPr lang="en-US" b="0" dirty="0"/>
              <a:t>- The circuit breaker reverts to the </a:t>
            </a:r>
            <a:r>
              <a:rPr lang="en-US" i="1" dirty="0"/>
              <a:t>Closed state </a:t>
            </a:r>
            <a:r>
              <a:rPr lang="en-US" b="0" dirty="0"/>
              <a:t>after a specified number of consecutive operation invocations have been </a:t>
            </a:r>
            <a:r>
              <a:rPr lang="en-US" b="0" i="1" u="sng" dirty="0"/>
              <a:t>successful</a:t>
            </a:r>
            <a:r>
              <a:rPr lang="en-US" b="0" dirty="0"/>
              <a:t>. Default state.</a:t>
            </a:r>
          </a:p>
          <a:p>
            <a:pPr algn="just">
              <a:buNone/>
            </a:pPr>
            <a:endParaRPr lang="en-US" b="0" dirty="0"/>
          </a:p>
          <a:p>
            <a:pPr algn="just">
              <a:buNone/>
            </a:pPr>
            <a:r>
              <a:rPr lang="en-US" dirty="0"/>
              <a:t>Half-Open</a:t>
            </a:r>
            <a:r>
              <a:rPr lang="en-US" b="0" dirty="0"/>
              <a:t>- The counter used by the Half-Open state records the number of successful attempts to invoke the operation. </a:t>
            </a:r>
          </a:p>
          <a:p>
            <a:pPr algn="just">
              <a:buNone/>
            </a:pPr>
            <a:endParaRPr lang="en-US" b="0" dirty="0"/>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66</a:t>
            </a:fld>
            <a:endParaRPr lang="en-US" sz="1000" dirty="0"/>
          </a:p>
        </p:txBody>
      </p:sp>
      <p:pic>
        <p:nvPicPr>
          <p:cNvPr id="7" name="Content Placeholder 6" descr="Circuit Breaker states"/>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57668" y="1600200"/>
            <a:ext cx="5228964" cy="4610819"/>
          </a:xfrm>
          <a:prstGeom prst="rect">
            <a:avLst/>
          </a:prstGeom>
          <a:noFill/>
          <a:ln>
            <a:noFill/>
          </a:ln>
        </p:spPr>
      </p:pic>
    </p:spTree>
    <p:extLst>
      <p:ext uri="{BB962C8B-B14F-4D97-AF65-F5344CB8AC3E}">
        <p14:creationId xmlns:p14="http://schemas.microsoft.com/office/powerpoint/2010/main" val="335669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7"/>
            <a:ext cx="10972800" cy="378565"/>
          </a:xfrm>
        </p:spPr>
        <p:txBody>
          <a:bodyPr/>
          <a:lstStyle/>
          <a:p>
            <a:r>
              <a:rPr lang="en-US" dirty="0"/>
              <a:t>Circuit Breaker- Finite State Machine</a:t>
            </a:r>
          </a:p>
        </p:txBody>
      </p:sp>
      <p:sp>
        <p:nvSpPr>
          <p:cNvPr id="3" name="Content Placeholder 2"/>
          <p:cNvSpPr>
            <a:spLocks noGrp="1"/>
          </p:cNvSpPr>
          <p:nvPr>
            <p:ph sz="half" idx="1"/>
          </p:nvPr>
        </p:nvSpPr>
        <p:spPr>
          <a:xfrm>
            <a:off x="609600" y="1600200"/>
            <a:ext cx="5486400" cy="2031325"/>
          </a:xfrm>
        </p:spPr>
        <p:txBody>
          <a:bodyPr/>
          <a:lstStyle/>
          <a:p>
            <a:pPr algn="just">
              <a:buNone/>
            </a:pPr>
            <a:r>
              <a:rPr lang="en-US" dirty="0"/>
              <a:t>The circuit breaker wraps a function call inside the circuit breaker object, which continuously monitors for failures.</a:t>
            </a:r>
          </a:p>
          <a:p>
            <a:pPr algn="just">
              <a:buNone/>
            </a:pPr>
            <a:r>
              <a:rPr lang="en-US" dirty="0"/>
              <a:t>Once failure reaches the defined threshold, the circuit breaker trips, and all further calls to the circuit breaker return with an error, without the wrapped function getting called.</a:t>
            </a:r>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67</a:t>
            </a:fld>
            <a:endParaRPr lang="en-US" sz="1000" dirty="0"/>
          </a:p>
        </p:txBody>
      </p:sp>
      <p:pic>
        <p:nvPicPr>
          <p:cNvPr id="7" name="Content Placeholder 6" descr="Circuit Breaker Finite State Machine"/>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02724" y="1600200"/>
            <a:ext cx="4883909" cy="3713671"/>
          </a:xfrm>
          <a:prstGeom prst="rect">
            <a:avLst/>
          </a:prstGeom>
          <a:noFill/>
          <a:ln>
            <a:solidFill>
              <a:schemeClr val="bg1"/>
            </a:solidFill>
          </a:ln>
        </p:spPr>
      </p:pic>
    </p:spTree>
    <p:extLst>
      <p:ext uri="{BB962C8B-B14F-4D97-AF65-F5344CB8AC3E}">
        <p14:creationId xmlns:p14="http://schemas.microsoft.com/office/powerpoint/2010/main" val="23478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 Open State</a:t>
            </a:r>
          </a:p>
        </p:txBody>
      </p:sp>
      <p:sp>
        <p:nvSpPr>
          <p:cNvPr id="6" name="Slide Number Placeholder 5"/>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68</a:t>
            </a:fld>
            <a:endParaRPr lang="en-US" sz="1000" dirty="0"/>
          </a:p>
        </p:txBody>
      </p:sp>
      <p:pic>
        <p:nvPicPr>
          <p:cNvPr id="7" name="Content Placeholder 6" descr="https://blogs.halodoc.io/content/images/2020/09/Group--1-.png"/>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284146" y="1600200"/>
            <a:ext cx="4012472" cy="3170208"/>
          </a:xfrm>
          <a:prstGeom prst="rect">
            <a:avLst/>
          </a:prstGeom>
          <a:noFill/>
          <a:ln>
            <a:noFill/>
          </a:ln>
        </p:spPr>
      </p:pic>
      <p:pic>
        <p:nvPicPr>
          <p:cNvPr id="8" name="Content Placeholder 7" descr="https://blogs.halodoc.io/content/images/2020/09/Group.png"/>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951701" y="1600200"/>
            <a:ext cx="4012472" cy="3204713"/>
          </a:xfrm>
          <a:prstGeom prst="rect">
            <a:avLst/>
          </a:prstGeom>
          <a:noFill/>
          <a:ln>
            <a:noFill/>
          </a:ln>
        </p:spPr>
      </p:pic>
      <p:sp>
        <p:nvSpPr>
          <p:cNvPr id="9" name="TextBox 8"/>
          <p:cNvSpPr txBox="1"/>
          <p:nvPr/>
        </p:nvSpPr>
        <p:spPr>
          <a:xfrm>
            <a:off x="2130725" y="5029200"/>
            <a:ext cx="1923690" cy="369332"/>
          </a:xfrm>
          <a:prstGeom prst="rect">
            <a:avLst/>
          </a:prstGeom>
          <a:noFill/>
          <a:ln>
            <a:solidFill>
              <a:schemeClr val="tx1"/>
            </a:solidFill>
          </a:ln>
        </p:spPr>
        <p:txBody>
          <a:bodyPr wrap="square" rtlCol="0">
            <a:spAutoFit/>
          </a:bodyPr>
          <a:lstStyle/>
          <a:p>
            <a:pPr algn="ctr"/>
            <a:r>
              <a:rPr lang="en-US" dirty="0"/>
              <a:t>CLOSED STATE</a:t>
            </a:r>
          </a:p>
        </p:txBody>
      </p:sp>
      <p:sp>
        <p:nvSpPr>
          <p:cNvPr id="10" name="TextBox 9"/>
          <p:cNvSpPr txBox="1"/>
          <p:nvPr/>
        </p:nvSpPr>
        <p:spPr>
          <a:xfrm>
            <a:off x="7996092" y="5029200"/>
            <a:ext cx="1923690" cy="369332"/>
          </a:xfrm>
          <a:prstGeom prst="rect">
            <a:avLst/>
          </a:prstGeom>
          <a:noFill/>
          <a:ln>
            <a:solidFill>
              <a:schemeClr val="tx1"/>
            </a:solidFill>
          </a:ln>
        </p:spPr>
        <p:txBody>
          <a:bodyPr wrap="square" rtlCol="0">
            <a:spAutoFit/>
          </a:bodyPr>
          <a:lstStyle/>
          <a:p>
            <a:pPr algn="ctr"/>
            <a:r>
              <a:rPr lang="en-US" dirty="0"/>
              <a:t>OPEN STATE</a:t>
            </a:r>
          </a:p>
        </p:txBody>
      </p:sp>
    </p:spTree>
    <p:extLst>
      <p:ext uri="{BB962C8B-B14F-4D97-AF65-F5344CB8AC3E}">
        <p14:creationId xmlns:p14="http://schemas.microsoft.com/office/powerpoint/2010/main" val="168889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Half-Open State</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69</a:t>
            </a:fld>
            <a:endParaRPr lang="en-US" sz="1000" dirty="0"/>
          </a:p>
        </p:txBody>
      </p:sp>
      <p:pic>
        <p:nvPicPr>
          <p:cNvPr id="6" name="Content Placeholder 5" descr="https://blogs.halodoc.io/content/images/2020/09/Group-4.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00498" y="1336534"/>
            <a:ext cx="4399470" cy="3856567"/>
          </a:xfrm>
          <a:prstGeom prst="rect">
            <a:avLst/>
          </a:prstGeom>
          <a:noFill/>
          <a:ln>
            <a:noFill/>
          </a:ln>
        </p:spPr>
      </p:pic>
      <p:sp>
        <p:nvSpPr>
          <p:cNvPr id="8" name="TextBox 7"/>
          <p:cNvSpPr txBox="1"/>
          <p:nvPr/>
        </p:nvSpPr>
        <p:spPr>
          <a:xfrm>
            <a:off x="4908110" y="5519058"/>
            <a:ext cx="2384245" cy="369332"/>
          </a:xfrm>
          <a:prstGeom prst="rect">
            <a:avLst/>
          </a:prstGeom>
          <a:noFill/>
          <a:ln>
            <a:solidFill>
              <a:schemeClr val="tx1"/>
            </a:solidFill>
          </a:ln>
        </p:spPr>
        <p:txBody>
          <a:bodyPr wrap="square" rtlCol="0">
            <a:spAutoFit/>
          </a:bodyPr>
          <a:lstStyle/>
          <a:p>
            <a:pPr algn="ctr"/>
            <a:r>
              <a:rPr lang="en-US" dirty="0"/>
              <a:t>HALF-OPEN STATE</a:t>
            </a:r>
          </a:p>
        </p:txBody>
      </p:sp>
    </p:spTree>
    <p:extLst>
      <p:ext uri="{BB962C8B-B14F-4D97-AF65-F5344CB8AC3E}">
        <p14:creationId xmlns:p14="http://schemas.microsoft.com/office/powerpoint/2010/main" val="407839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16" y="443075"/>
            <a:ext cx="10972800" cy="295466"/>
          </a:xfrm>
        </p:spPr>
        <p:txBody>
          <a:bodyPr/>
          <a:lstStyle/>
          <a:p>
            <a:r>
              <a:rPr lang="en-US" sz="1800" dirty="0"/>
              <a:t>Recommended Languages</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9/24/2021</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7</a:t>
            </a:fld>
            <a:endParaRPr lang="en-US" sz="1000" dirty="0">
              <a:solidFill>
                <a:srgbClr val="FFFFFF">
                  <a:lumMod val="50000"/>
                </a:srgbClr>
              </a:solidFill>
            </a:endParaRPr>
          </a:p>
        </p:txBody>
      </p:sp>
      <p:graphicFrame>
        <p:nvGraphicFramePr>
          <p:cNvPr id="6" name="Table 5"/>
          <p:cNvGraphicFramePr>
            <a:graphicFrameLocks noGrp="1"/>
          </p:cNvGraphicFramePr>
          <p:nvPr>
            <p:extLst/>
          </p:nvPr>
        </p:nvGraphicFramePr>
        <p:xfrm>
          <a:off x="598716" y="821260"/>
          <a:ext cx="10199916" cy="2118360"/>
        </p:xfrm>
        <a:graphic>
          <a:graphicData uri="http://schemas.openxmlformats.org/drawingml/2006/table">
            <a:tbl>
              <a:tblPr firstRow="1" bandRow="1">
                <a:tableStyleId>{5C22544A-7EE6-4342-B048-85BDC9FD1C3A}</a:tableStyleId>
              </a:tblPr>
              <a:tblGrid>
                <a:gridCol w="2549979">
                  <a:extLst>
                    <a:ext uri="{9D8B030D-6E8A-4147-A177-3AD203B41FA5}">
                      <a16:colId xmlns:a16="http://schemas.microsoft.com/office/drawing/2014/main" val="20000"/>
                    </a:ext>
                  </a:extLst>
                </a:gridCol>
                <a:gridCol w="2549979">
                  <a:extLst>
                    <a:ext uri="{9D8B030D-6E8A-4147-A177-3AD203B41FA5}">
                      <a16:colId xmlns:a16="http://schemas.microsoft.com/office/drawing/2014/main" val="20001"/>
                    </a:ext>
                  </a:extLst>
                </a:gridCol>
                <a:gridCol w="2549979">
                  <a:extLst>
                    <a:ext uri="{9D8B030D-6E8A-4147-A177-3AD203B41FA5}">
                      <a16:colId xmlns:a16="http://schemas.microsoft.com/office/drawing/2014/main" val="20002"/>
                    </a:ext>
                  </a:extLst>
                </a:gridCol>
                <a:gridCol w="2549979">
                  <a:extLst>
                    <a:ext uri="{9D8B030D-6E8A-4147-A177-3AD203B41FA5}">
                      <a16:colId xmlns:a16="http://schemas.microsoft.com/office/drawing/2014/main" val="20003"/>
                    </a:ext>
                  </a:extLst>
                </a:gridCol>
              </a:tblGrid>
              <a:tr h="0">
                <a:tc>
                  <a:txBody>
                    <a:bodyPr/>
                    <a:lstStyle/>
                    <a:p>
                      <a:r>
                        <a:rPr lang="en-US" dirty="0"/>
                        <a:t>Target</a:t>
                      </a:r>
                    </a:p>
                  </a:txBody>
                  <a:tcPr/>
                </a:tc>
                <a:tc>
                  <a:txBody>
                    <a:bodyPr/>
                    <a:lstStyle/>
                    <a:p>
                      <a:r>
                        <a:rPr lang="en-US" dirty="0"/>
                        <a:t>Language</a:t>
                      </a:r>
                    </a:p>
                  </a:txBody>
                  <a:tcPr/>
                </a:tc>
                <a:tc>
                  <a:txBody>
                    <a:bodyPr/>
                    <a:lstStyle/>
                    <a:p>
                      <a:r>
                        <a:rPr lang="en-US" dirty="0"/>
                        <a:t>Framework</a:t>
                      </a:r>
                    </a:p>
                  </a:txBody>
                  <a:tcPr/>
                </a:tc>
                <a:tc>
                  <a:txBody>
                    <a:bodyPr/>
                    <a:lstStyle/>
                    <a:p>
                      <a:r>
                        <a:rPr lang="en-US" dirty="0"/>
                        <a:t>Runtime</a:t>
                      </a:r>
                      <a:r>
                        <a:rPr lang="en-US" baseline="0" dirty="0"/>
                        <a:t> server</a:t>
                      </a:r>
                      <a:endParaRPr lang="en-US" dirty="0"/>
                    </a:p>
                  </a:txBody>
                  <a:tcPr/>
                </a:tc>
                <a:extLst>
                  <a:ext uri="{0D108BD9-81ED-4DB2-BD59-A6C34878D82A}">
                    <a16:rowId xmlns:a16="http://schemas.microsoft.com/office/drawing/2014/main" val="10000"/>
                  </a:ext>
                </a:extLst>
              </a:tr>
              <a:tr h="370840">
                <a:tc>
                  <a:txBody>
                    <a:bodyPr/>
                    <a:lstStyle/>
                    <a:p>
                      <a:r>
                        <a:rPr lang="en-US" b="1" dirty="0"/>
                        <a:t>Front end</a:t>
                      </a:r>
                    </a:p>
                  </a:txBody>
                  <a:tcPr/>
                </a:tc>
                <a:tc>
                  <a:txBody>
                    <a:bodyPr/>
                    <a:lstStyle/>
                    <a:p>
                      <a:r>
                        <a:rPr lang="en-US" dirty="0">
                          <a:solidFill>
                            <a:srgbClr val="FF0000"/>
                          </a:solidFill>
                        </a:rPr>
                        <a:t>JavaScript</a:t>
                      </a:r>
                    </a:p>
                  </a:txBody>
                  <a:tcPr/>
                </a:tc>
                <a:tc>
                  <a:txBody>
                    <a:bodyPr/>
                    <a:lstStyle/>
                    <a:p>
                      <a:r>
                        <a:rPr lang="en-US" dirty="0">
                          <a:solidFill>
                            <a:srgbClr val="FF0000"/>
                          </a:solidFill>
                        </a:rPr>
                        <a:t>React</a:t>
                      </a:r>
                    </a:p>
                  </a:txBody>
                  <a:tcPr/>
                </a:tc>
                <a:tc>
                  <a:txBody>
                    <a:bodyPr/>
                    <a:lstStyle/>
                    <a:p>
                      <a:r>
                        <a:rPr lang="en-US" dirty="0"/>
                        <a:t>Node.js</a:t>
                      </a:r>
                    </a:p>
                  </a:txBody>
                  <a:tcPr/>
                </a:tc>
                <a:extLst>
                  <a:ext uri="{0D108BD9-81ED-4DB2-BD59-A6C34878D82A}">
                    <a16:rowId xmlns:a16="http://schemas.microsoft.com/office/drawing/2014/main" val="10001"/>
                  </a:ext>
                </a:extLst>
              </a:tr>
              <a:tr h="370840">
                <a:tc>
                  <a:txBody>
                    <a:bodyPr/>
                    <a:lstStyle/>
                    <a:p>
                      <a:r>
                        <a:rPr lang="en-US" b="1" dirty="0"/>
                        <a:t>Back</a:t>
                      </a:r>
                      <a:r>
                        <a:rPr lang="en-US" b="1" baseline="0" dirty="0"/>
                        <a:t> end</a:t>
                      </a:r>
                      <a:endParaRPr lang="en-US" b="1" dirty="0"/>
                    </a:p>
                  </a:txBody>
                  <a:tcPr/>
                </a:tc>
                <a:tc>
                  <a:txBody>
                    <a:bodyPr/>
                    <a:lstStyle/>
                    <a:p>
                      <a:r>
                        <a:rPr lang="en-US" dirty="0"/>
                        <a:t>Typescript / JavaScript</a:t>
                      </a:r>
                    </a:p>
                  </a:txBody>
                  <a:tcPr/>
                </a:tc>
                <a:tc>
                  <a:txBody>
                    <a:bodyPr/>
                    <a:lstStyle/>
                    <a:p>
                      <a:r>
                        <a:rPr lang="en-US" dirty="0"/>
                        <a:t>Express.js</a:t>
                      </a:r>
                    </a:p>
                  </a:txBody>
                  <a:tcPr/>
                </a:tc>
                <a:tc>
                  <a:txBody>
                    <a:bodyPr/>
                    <a:lstStyle/>
                    <a:p>
                      <a:r>
                        <a:rPr lang="en-US" dirty="0"/>
                        <a:t>Node.js</a:t>
                      </a:r>
                    </a:p>
                  </a:txBody>
                  <a:tcPr/>
                </a:tc>
                <a:extLst>
                  <a:ext uri="{0D108BD9-81ED-4DB2-BD59-A6C34878D82A}">
                    <a16:rowId xmlns:a16="http://schemas.microsoft.com/office/drawing/2014/main" val="10002"/>
                  </a:ext>
                </a:extLst>
              </a:tr>
              <a:tr h="370840">
                <a:tc>
                  <a:txBody>
                    <a:bodyPr/>
                    <a:lstStyle/>
                    <a:p>
                      <a:r>
                        <a:rPr lang="en-US" dirty="0">
                          <a:solidFill>
                            <a:srgbClr val="FF0000"/>
                          </a:solidFill>
                        </a:rPr>
                        <a:t>New Dev</a:t>
                      </a:r>
                    </a:p>
                  </a:txBody>
                  <a:tcPr/>
                </a:tc>
                <a:tc>
                  <a:txBody>
                    <a:bodyPr/>
                    <a:lstStyle/>
                    <a:p>
                      <a:r>
                        <a:rPr lang="en-US" dirty="0">
                          <a:solidFill>
                            <a:srgbClr val="FF0000"/>
                          </a:solidFill>
                        </a:rPr>
                        <a:t>Python</a:t>
                      </a:r>
                    </a:p>
                  </a:txBody>
                  <a:tcPr/>
                </a:tc>
                <a:tc>
                  <a:txBody>
                    <a:bodyPr/>
                    <a:lstStyle/>
                    <a:p>
                      <a:r>
                        <a:rPr lang="en-US" dirty="0">
                          <a:solidFill>
                            <a:srgbClr val="FF0000"/>
                          </a:solidFill>
                        </a:rPr>
                        <a:t>Flask </a:t>
                      </a:r>
                    </a:p>
                  </a:txBody>
                  <a:tcPr/>
                </a:tc>
                <a:tc>
                  <a:txBody>
                    <a:bodyPr/>
                    <a:lstStyle/>
                    <a:p>
                      <a:r>
                        <a:rPr lang="en-US" dirty="0" err="1"/>
                        <a:t>Gunicorn</a:t>
                      </a:r>
                      <a:endParaRPr lang="en-US" dirty="0"/>
                    </a:p>
                  </a:txBody>
                  <a:tcPr/>
                </a:tc>
                <a:extLst>
                  <a:ext uri="{0D108BD9-81ED-4DB2-BD59-A6C34878D82A}">
                    <a16:rowId xmlns:a16="http://schemas.microsoft.com/office/drawing/2014/main" val="10003"/>
                  </a:ext>
                </a:extLst>
              </a:tr>
              <a:tr h="370840">
                <a:tc>
                  <a:txBody>
                    <a:bodyPr/>
                    <a:lstStyle/>
                    <a:p>
                      <a:r>
                        <a:rPr lang="en-US" dirty="0">
                          <a:solidFill>
                            <a:srgbClr val="FF0000"/>
                          </a:solidFill>
                        </a:rPr>
                        <a:t>Re-use/Re-write when applicable</a:t>
                      </a:r>
                    </a:p>
                  </a:txBody>
                  <a:tcPr/>
                </a:tc>
                <a:tc>
                  <a:txBody>
                    <a:bodyPr/>
                    <a:lstStyle/>
                    <a:p>
                      <a:r>
                        <a:rPr lang="en-US" dirty="0">
                          <a:solidFill>
                            <a:srgbClr val="FF0000"/>
                          </a:solidFill>
                        </a:rPr>
                        <a:t>Java</a:t>
                      </a:r>
                    </a:p>
                  </a:txBody>
                  <a:tcPr/>
                </a:tc>
                <a:tc>
                  <a:txBody>
                    <a:bodyPr/>
                    <a:lstStyle/>
                    <a:p>
                      <a:r>
                        <a:rPr lang="en-US" dirty="0">
                          <a:solidFill>
                            <a:srgbClr val="FF0000"/>
                          </a:solidFill>
                        </a:rPr>
                        <a:t>Spring</a:t>
                      </a:r>
                      <a:r>
                        <a:rPr lang="en-US" baseline="0" dirty="0">
                          <a:solidFill>
                            <a:srgbClr val="FF0000"/>
                          </a:solidFill>
                        </a:rPr>
                        <a:t> boot</a:t>
                      </a:r>
                      <a:endParaRPr lang="en-US" dirty="0">
                        <a:solidFill>
                          <a:srgbClr val="FF0000"/>
                        </a:solidFill>
                      </a:endParaRPr>
                    </a:p>
                  </a:txBody>
                  <a:tcPr/>
                </a:tc>
                <a:tc>
                  <a:txBody>
                    <a:bodyPr/>
                    <a:lstStyle/>
                    <a:p>
                      <a:r>
                        <a:rPr lang="en-US" dirty="0"/>
                        <a:t>Java </a:t>
                      </a:r>
                      <a:r>
                        <a:rPr lang="en-US" dirty="0" err="1"/>
                        <a:t>x.x</a:t>
                      </a:r>
                      <a:endParaRPr lang="en-US" dirty="0"/>
                    </a:p>
                  </a:txBody>
                  <a:tcPr/>
                </a:tc>
                <a:extLst>
                  <a:ext uri="{0D108BD9-81ED-4DB2-BD59-A6C34878D82A}">
                    <a16:rowId xmlns:a16="http://schemas.microsoft.com/office/drawing/2014/main" val="10004"/>
                  </a:ext>
                </a:extLst>
              </a:tr>
            </a:tbl>
          </a:graphicData>
        </a:graphic>
      </p:graphicFrame>
      <p:sp>
        <p:nvSpPr>
          <p:cNvPr id="7" name="TextBox 6"/>
          <p:cNvSpPr txBox="1"/>
          <p:nvPr/>
        </p:nvSpPr>
        <p:spPr>
          <a:xfrm>
            <a:off x="598716" y="3047057"/>
            <a:ext cx="3155736" cy="369332"/>
          </a:xfrm>
          <a:prstGeom prst="rect">
            <a:avLst/>
          </a:prstGeom>
          <a:noFill/>
        </p:spPr>
        <p:txBody>
          <a:bodyPr wrap="none" rtlCol="0">
            <a:spAutoFit/>
          </a:bodyPr>
          <a:lstStyle/>
          <a:p>
            <a:r>
              <a:rPr lang="en-US" dirty="0">
                <a:solidFill>
                  <a:srgbClr val="000000"/>
                </a:solidFill>
              </a:rPr>
              <a:t>Recommended Technologies</a:t>
            </a:r>
          </a:p>
        </p:txBody>
      </p:sp>
      <p:graphicFrame>
        <p:nvGraphicFramePr>
          <p:cNvPr id="10" name="Table 9"/>
          <p:cNvGraphicFramePr>
            <a:graphicFrameLocks noGrp="1"/>
          </p:cNvGraphicFramePr>
          <p:nvPr>
            <p:extLst/>
          </p:nvPr>
        </p:nvGraphicFramePr>
        <p:xfrm>
          <a:off x="613832" y="3416389"/>
          <a:ext cx="10184800" cy="2123440"/>
        </p:xfrm>
        <a:graphic>
          <a:graphicData uri="http://schemas.openxmlformats.org/drawingml/2006/table">
            <a:tbl>
              <a:tblPr firstRow="1" bandRow="1">
                <a:tableStyleId>{5C22544A-7EE6-4342-B048-85BDC9FD1C3A}</a:tableStyleId>
              </a:tblPr>
              <a:tblGrid>
                <a:gridCol w="5092400">
                  <a:extLst>
                    <a:ext uri="{9D8B030D-6E8A-4147-A177-3AD203B41FA5}">
                      <a16:colId xmlns:a16="http://schemas.microsoft.com/office/drawing/2014/main" val="20000"/>
                    </a:ext>
                  </a:extLst>
                </a:gridCol>
                <a:gridCol w="5092400">
                  <a:extLst>
                    <a:ext uri="{9D8B030D-6E8A-4147-A177-3AD203B41FA5}">
                      <a16:colId xmlns:a16="http://schemas.microsoft.com/office/drawing/2014/main" val="20001"/>
                    </a:ext>
                  </a:extLst>
                </a:gridCol>
              </a:tblGrid>
              <a:tr h="370840">
                <a:tc>
                  <a:txBody>
                    <a:bodyPr/>
                    <a:lstStyle/>
                    <a:p>
                      <a:r>
                        <a:rPr lang="en-US" dirty="0"/>
                        <a:t>Technology</a:t>
                      </a:r>
                    </a:p>
                  </a:txBody>
                  <a:tcPr/>
                </a:tc>
                <a:tc>
                  <a:txBody>
                    <a:bodyPr/>
                    <a:lstStyle/>
                    <a:p>
                      <a:r>
                        <a:rPr lang="en-US" dirty="0"/>
                        <a:t>Choice</a:t>
                      </a:r>
                    </a:p>
                  </a:txBody>
                  <a:tcPr/>
                </a:tc>
                <a:extLst>
                  <a:ext uri="{0D108BD9-81ED-4DB2-BD59-A6C34878D82A}">
                    <a16:rowId xmlns:a16="http://schemas.microsoft.com/office/drawing/2014/main" val="10000"/>
                  </a:ext>
                </a:extLst>
              </a:tr>
              <a:tr h="370840">
                <a:tc>
                  <a:txBody>
                    <a:bodyPr/>
                    <a:lstStyle/>
                    <a:p>
                      <a:r>
                        <a:rPr lang="en-US" dirty="0"/>
                        <a:t>Log aggregation,</a:t>
                      </a:r>
                      <a:r>
                        <a:rPr lang="en-US" baseline="0" dirty="0"/>
                        <a:t> search, alerts</a:t>
                      </a:r>
                      <a:endParaRPr lang="en-US" dirty="0"/>
                    </a:p>
                  </a:txBody>
                  <a:tcPr/>
                </a:tc>
                <a:tc>
                  <a:txBody>
                    <a:bodyPr/>
                    <a:lstStyle/>
                    <a:p>
                      <a:r>
                        <a:rPr lang="en-US" dirty="0" err="1">
                          <a:solidFill>
                            <a:srgbClr val="FF0000"/>
                          </a:solidFill>
                        </a:rPr>
                        <a:t>Splunk</a:t>
                      </a:r>
                      <a:endParaRPr lang="en-US" dirty="0">
                        <a:solidFill>
                          <a:srgbClr val="FF0000"/>
                        </a:solidFill>
                      </a:endParaRPr>
                    </a:p>
                  </a:txBody>
                  <a:tcPr/>
                </a:tc>
                <a:extLst>
                  <a:ext uri="{0D108BD9-81ED-4DB2-BD59-A6C34878D82A}">
                    <a16:rowId xmlns:a16="http://schemas.microsoft.com/office/drawing/2014/main" val="10001"/>
                  </a:ext>
                </a:extLst>
              </a:tr>
              <a:tr h="370840">
                <a:tc>
                  <a:txBody>
                    <a:bodyPr/>
                    <a:lstStyle/>
                    <a:p>
                      <a:r>
                        <a:rPr lang="en-US" dirty="0"/>
                        <a:t>Host</a:t>
                      </a:r>
                      <a:r>
                        <a:rPr lang="en-US" baseline="0" dirty="0"/>
                        <a:t>ing platform</a:t>
                      </a:r>
                      <a:endParaRPr lang="en-US" dirty="0"/>
                    </a:p>
                  </a:txBody>
                  <a:tcPr/>
                </a:tc>
                <a:tc>
                  <a:txBody>
                    <a:bodyPr/>
                    <a:lstStyle/>
                    <a:p>
                      <a:r>
                        <a:rPr lang="en-US" dirty="0">
                          <a:solidFill>
                            <a:srgbClr val="FF0000"/>
                          </a:solidFill>
                        </a:rPr>
                        <a:t>PCF</a:t>
                      </a:r>
                    </a:p>
                  </a:txBody>
                  <a:tcPr/>
                </a:tc>
                <a:extLst>
                  <a:ext uri="{0D108BD9-81ED-4DB2-BD59-A6C34878D82A}">
                    <a16:rowId xmlns:a16="http://schemas.microsoft.com/office/drawing/2014/main" val="10002"/>
                  </a:ext>
                </a:extLst>
              </a:tr>
              <a:tr h="370840">
                <a:tc>
                  <a:txBody>
                    <a:bodyPr/>
                    <a:lstStyle/>
                    <a:p>
                      <a:r>
                        <a:rPr lang="en-US" dirty="0"/>
                        <a:t>Security</a:t>
                      </a:r>
                    </a:p>
                  </a:txBody>
                  <a:tcPr/>
                </a:tc>
                <a:tc>
                  <a:txBody>
                    <a:bodyPr/>
                    <a:lstStyle/>
                    <a:p>
                      <a:r>
                        <a:rPr lang="en-US" dirty="0">
                          <a:solidFill>
                            <a:srgbClr val="FF0000"/>
                          </a:solidFill>
                        </a:rPr>
                        <a:t>WSSO, </a:t>
                      </a:r>
                      <a:r>
                        <a:rPr lang="en-US" dirty="0" err="1">
                          <a:solidFill>
                            <a:srgbClr val="FF0000"/>
                          </a:solidFill>
                        </a:rPr>
                        <a:t>OAuth</a:t>
                      </a:r>
                      <a:r>
                        <a:rPr lang="en-US" dirty="0">
                          <a:solidFill>
                            <a:srgbClr val="FF0000"/>
                          </a:solidFill>
                        </a:rPr>
                        <a:t>, certificates, custom?</a:t>
                      </a:r>
                    </a:p>
                  </a:txBody>
                  <a:tcPr/>
                </a:tc>
                <a:extLst>
                  <a:ext uri="{0D108BD9-81ED-4DB2-BD59-A6C34878D82A}">
                    <a16:rowId xmlns:a16="http://schemas.microsoft.com/office/drawing/2014/main" val="10003"/>
                  </a:ext>
                </a:extLst>
              </a:tr>
              <a:tr h="370840">
                <a:tc>
                  <a:txBody>
                    <a:bodyPr/>
                    <a:lstStyle/>
                    <a:p>
                      <a:r>
                        <a:rPr lang="en-US" dirty="0"/>
                        <a:t>Configuration</a:t>
                      </a:r>
                    </a:p>
                  </a:txBody>
                  <a:tcPr/>
                </a:tc>
                <a:tc>
                  <a:txBody>
                    <a:bodyPr/>
                    <a:lstStyle/>
                    <a:p>
                      <a:r>
                        <a:rPr lang="en-US" dirty="0">
                          <a:solidFill>
                            <a:srgbClr val="FF0000"/>
                          </a:solidFill>
                        </a:rPr>
                        <a:t>Dynamic:</a:t>
                      </a:r>
                      <a:r>
                        <a:rPr lang="en-US" baseline="0" dirty="0">
                          <a:solidFill>
                            <a:srgbClr val="FF0000"/>
                          </a:solidFill>
                        </a:rPr>
                        <a:t> Spring cloud </a:t>
                      </a:r>
                      <a:r>
                        <a:rPr lang="en-US" baseline="0" dirty="0" err="1">
                          <a:solidFill>
                            <a:srgbClr val="FF0000"/>
                          </a:solidFill>
                        </a:rPr>
                        <a:t>config</a:t>
                      </a:r>
                      <a:r>
                        <a:rPr lang="en-US" baseline="0" dirty="0">
                          <a:solidFill>
                            <a:srgbClr val="FF0000"/>
                          </a:solidFill>
                        </a:rPr>
                        <a:t>, </a:t>
                      </a:r>
                    </a:p>
                    <a:p>
                      <a:r>
                        <a:rPr lang="en-US" baseline="0" dirty="0">
                          <a:solidFill>
                            <a:srgbClr val="FF0000"/>
                          </a:solidFill>
                        </a:rPr>
                        <a:t>Static: </a:t>
                      </a:r>
                      <a:r>
                        <a:rPr lang="en-US" baseline="0" dirty="0" err="1">
                          <a:solidFill>
                            <a:srgbClr val="FF0000"/>
                          </a:solidFill>
                        </a:rPr>
                        <a:t>gitlab</a:t>
                      </a:r>
                      <a:r>
                        <a:rPr lang="en-US" baseline="0" dirty="0">
                          <a:solidFill>
                            <a:srgbClr val="FF0000"/>
                          </a:solidFill>
                        </a:rPr>
                        <a:t>-ci deploy</a:t>
                      </a:r>
                      <a:endParaRPr lang="en-US" dirty="0">
                        <a:solidFill>
                          <a:srgbClr val="FF0000"/>
                        </a:solidFill>
                      </a:endParaRP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98716" y="5539829"/>
            <a:ext cx="9911752" cy="923330"/>
          </a:xfrm>
          <a:prstGeom prst="rect">
            <a:avLst/>
          </a:prstGeom>
          <a:noFill/>
        </p:spPr>
        <p:txBody>
          <a:bodyPr wrap="none" rtlCol="0">
            <a:spAutoFit/>
          </a:bodyPr>
          <a:lstStyle/>
          <a:p>
            <a:r>
              <a:rPr lang="en-US" dirty="0">
                <a:solidFill>
                  <a:srgbClr val="000000"/>
                </a:solidFill>
              </a:rPr>
              <a:t>Things to think about:  </a:t>
            </a:r>
          </a:p>
          <a:p>
            <a:pPr marL="285750" indent="-285750">
              <a:buFont typeface="Arial" panose="020B0604020202020204" pitchFamily="34" charset="0"/>
              <a:buChar char="•"/>
            </a:pPr>
            <a:r>
              <a:rPr lang="en-US" dirty="0" err="1">
                <a:solidFill>
                  <a:srgbClr val="000000"/>
                </a:solidFill>
              </a:rPr>
              <a:t>Splunk</a:t>
            </a:r>
            <a:r>
              <a:rPr lang="en-US" dirty="0">
                <a:solidFill>
                  <a:srgbClr val="000000"/>
                </a:solidFill>
              </a:rPr>
              <a:t> team keeps logs for 3 months.  If we need longer, may need to handle this ourselves </a:t>
            </a:r>
          </a:p>
          <a:p>
            <a:r>
              <a:rPr lang="en-US" dirty="0">
                <a:solidFill>
                  <a:srgbClr val="000000"/>
                </a:solidFill>
              </a:rPr>
              <a:t>( ex: compress logs daily and archive on file share ). </a:t>
            </a:r>
          </a:p>
        </p:txBody>
      </p:sp>
    </p:spTree>
    <p:extLst>
      <p:ext uri="{BB962C8B-B14F-4D97-AF65-F5344CB8AC3E}">
        <p14:creationId xmlns:p14="http://schemas.microsoft.com/office/powerpoint/2010/main" val="217760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Libraries for Integrating circuit breaker</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70</a:t>
            </a:fld>
            <a:endParaRPr lang="en-US" sz="1000" dirty="0"/>
          </a:p>
        </p:txBody>
      </p:sp>
      <p:sp>
        <p:nvSpPr>
          <p:cNvPr id="7" name="Rectangle 6"/>
          <p:cNvSpPr/>
          <p:nvPr/>
        </p:nvSpPr>
        <p:spPr>
          <a:xfrm>
            <a:off x="613833" y="1070703"/>
            <a:ext cx="10972800" cy="2454711"/>
          </a:xfrm>
          <a:prstGeom prst="rect">
            <a:avLst/>
          </a:prstGeom>
        </p:spPr>
        <p:txBody>
          <a:bodyPr wrap="square">
            <a:spAutoFit/>
          </a:bodyPr>
          <a:lstStyle/>
          <a:p>
            <a:pPr marL="0" marR="0">
              <a:lnSpc>
                <a:spcPct val="107000"/>
              </a:lnSpc>
              <a:spcBef>
                <a:spcPts val="0"/>
              </a:spcBef>
              <a:spcAft>
                <a:spcPts val="0"/>
              </a:spcAft>
            </a:pPr>
            <a:r>
              <a:rPr lang="en-US" sz="2000" dirty="0">
                <a:solidFill>
                  <a:srgbClr val="4A4A4A"/>
                </a:solidFill>
                <a:latin typeface="+mn-lt"/>
                <a:ea typeface="Times New Roman" panose="02020603050405020304" pitchFamily="18" charset="0"/>
                <a:cs typeface="Segoe UI" panose="020B0502040204020203" pitchFamily="34" charset="0"/>
              </a:rPr>
              <a:t>There are several open-source libraries available for integrating the circuit breaker: </a:t>
            </a:r>
            <a:endParaRPr lang="en-US" sz="2000" dirty="0">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4A4A4A"/>
                </a:solidFill>
                <a:latin typeface="+mn-lt"/>
                <a:ea typeface="Times New Roman" panose="02020603050405020304" pitchFamily="18" charset="0"/>
                <a:cs typeface="Segoe UI" panose="020B0502040204020203" pitchFamily="34" charset="0"/>
              </a:rPr>
              <a:t>Resilience4j</a:t>
            </a:r>
            <a:endParaRPr lang="en-US" sz="2000" dirty="0">
              <a:solidFill>
                <a:srgbClr val="4A4A4A"/>
              </a:solidFill>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4A4A4A"/>
                </a:solidFill>
                <a:latin typeface="+mn-lt"/>
                <a:ea typeface="Times New Roman" panose="02020603050405020304" pitchFamily="18" charset="0"/>
                <a:cs typeface="Segoe UI" panose="020B0502040204020203" pitchFamily="34" charset="0"/>
              </a:rPr>
              <a:t>Netflix </a:t>
            </a:r>
            <a:r>
              <a:rPr lang="en-US" sz="2000" dirty="0" err="1">
                <a:solidFill>
                  <a:srgbClr val="4A4A4A"/>
                </a:solidFill>
                <a:latin typeface="+mn-lt"/>
                <a:ea typeface="Times New Roman" panose="02020603050405020304" pitchFamily="18" charset="0"/>
                <a:cs typeface="Segoe UI" panose="020B0502040204020203" pitchFamily="34" charset="0"/>
              </a:rPr>
              <a:t>Hystrix</a:t>
            </a:r>
            <a:endParaRPr lang="en-US" sz="2000" dirty="0">
              <a:solidFill>
                <a:srgbClr val="4A4A4A"/>
              </a:solidFill>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4A4A4A"/>
                </a:solidFill>
                <a:latin typeface="+mn-lt"/>
                <a:ea typeface="Times New Roman" panose="02020603050405020304" pitchFamily="18" charset="0"/>
                <a:cs typeface="Segoe UI" panose="020B0502040204020203" pitchFamily="34" charset="0"/>
              </a:rPr>
              <a:t>Sentinel by </a:t>
            </a:r>
            <a:r>
              <a:rPr lang="en-US" sz="2000" dirty="0" err="1">
                <a:solidFill>
                  <a:srgbClr val="4A4A4A"/>
                </a:solidFill>
                <a:latin typeface="+mn-lt"/>
                <a:ea typeface="Times New Roman" panose="02020603050405020304" pitchFamily="18" charset="0"/>
                <a:cs typeface="Segoe UI" panose="020B0502040204020203" pitchFamily="34" charset="0"/>
              </a:rPr>
              <a:t>Alibaba</a:t>
            </a:r>
            <a:endParaRPr lang="en-US" sz="2000" dirty="0">
              <a:solidFill>
                <a:srgbClr val="4A4A4A"/>
              </a:solidFill>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4A4A4A"/>
                </a:solidFill>
                <a:latin typeface="+mn-lt"/>
                <a:ea typeface="Times New Roman" panose="02020603050405020304" pitchFamily="18" charset="0"/>
                <a:cs typeface="Segoe UI" panose="020B0502040204020203" pitchFamily="34" charset="0"/>
              </a:rPr>
              <a:t>Failsafe</a:t>
            </a:r>
            <a:endParaRPr lang="en-US" sz="2000" dirty="0">
              <a:solidFill>
                <a:srgbClr val="4A4A4A"/>
              </a:solidFill>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solidFill>
                  <a:srgbClr val="4A4A4A"/>
                </a:solidFill>
                <a:latin typeface="+mn-lt"/>
                <a:ea typeface="Times New Roman" panose="02020603050405020304" pitchFamily="18" charset="0"/>
                <a:cs typeface="Segoe UI" panose="020B0502040204020203" pitchFamily="34" charset="0"/>
              </a:rPr>
              <a:t>Service Mesh like </a:t>
            </a:r>
            <a:r>
              <a:rPr lang="en-US" sz="2000" dirty="0" err="1">
                <a:solidFill>
                  <a:srgbClr val="4A4A4A"/>
                </a:solidFill>
                <a:latin typeface="+mn-lt"/>
                <a:ea typeface="Times New Roman" panose="02020603050405020304" pitchFamily="18" charset="0"/>
                <a:cs typeface="Segoe UI" panose="020B0502040204020203" pitchFamily="34" charset="0"/>
              </a:rPr>
              <a:t>Istio</a:t>
            </a:r>
            <a:r>
              <a:rPr lang="en-US" sz="2000" dirty="0">
                <a:solidFill>
                  <a:srgbClr val="4A4A4A"/>
                </a:solidFill>
                <a:latin typeface="+mn-lt"/>
                <a:ea typeface="Times New Roman" panose="02020603050405020304" pitchFamily="18" charset="0"/>
                <a:cs typeface="Segoe UI" panose="020B0502040204020203" pitchFamily="34" charset="0"/>
              </a:rPr>
              <a:t>, </a:t>
            </a:r>
            <a:r>
              <a:rPr lang="en-US" sz="2000" dirty="0" err="1">
                <a:solidFill>
                  <a:srgbClr val="4A4A4A"/>
                </a:solidFill>
                <a:latin typeface="+mn-lt"/>
                <a:ea typeface="Times New Roman" panose="02020603050405020304" pitchFamily="18" charset="0"/>
                <a:cs typeface="Segoe UI" panose="020B0502040204020203" pitchFamily="34" charset="0"/>
              </a:rPr>
              <a:t>Linkerd</a:t>
            </a:r>
            <a:r>
              <a:rPr lang="en-US" sz="2000" dirty="0">
                <a:solidFill>
                  <a:srgbClr val="4A4A4A"/>
                </a:solidFill>
                <a:latin typeface="+mn-lt"/>
                <a:ea typeface="Times New Roman" panose="02020603050405020304" pitchFamily="18" charset="0"/>
                <a:cs typeface="Segoe UI" panose="020B0502040204020203" pitchFamily="34" charset="0"/>
              </a:rPr>
              <a:t>, Cilium etc.</a:t>
            </a:r>
            <a:endParaRPr lang="en-US" sz="2000" dirty="0">
              <a:solidFill>
                <a:srgbClr val="4A4A4A"/>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184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 Resilience4j</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71</a:t>
            </a:fld>
            <a:endParaRPr lang="en-US" sz="1000" dirty="0"/>
          </a:p>
        </p:txBody>
      </p:sp>
      <p:graphicFrame>
        <p:nvGraphicFramePr>
          <p:cNvPr id="10" name="Table 9"/>
          <p:cNvGraphicFramePr>
            <a:graphicFrameLocks noGrp="1"/>
          </p:cNvGraphicFramePr>
          <p:nvPr>
            <p:extLst/>
          </p:nvPr>
        </p:nvGraphicFramePr>
        <p:xfrm>
          <a:off x="1071312" y="951986"/>
          <a:ext cx="9642975" cy="5577840"/>
        </p:xfrm>
        <a:graphic>
          <a:graphicData uri="http://schemas.openxmlformats.org/drawingml/2006/table">
            <a:tbl>
              <a:tblPr/>
              <a:tblGrid>
                <a:gridCol w="4846688">
                  <a:extLst>
                    <a:ext uri="{9D8B030D-6E8A-4147-A177-3AD203B41FA5}">
                      <a16:colId xmlns:a16="http://schemas.microsoft.com/office/drawing/2014/main" val="20000"/>
                    </a:ext>
                  </a:extLst>
                </a:gridCol>
                <a:gridCol w="4796287">
                  <a:extLst>
                    <a:ext uri="{9D8B030D-6E8A-4147-A177-3AD203B41FA5}">
                      <a16:colId xmlns:a16="http://schemas.microsoft.com/office/drawing/2014/main" val="20001"/>
                    </a:ext>
                  </a:extLst>
                </a:gridCol>
              </a:tblGrid>
              <a:tr h="0">
                <a:tc>
                  <a:txBody>
                    <a:bodyPr/>
                    <a:lstStyle/>
                    <a:p>
                      <a:pPr algn="ctr" fontAlgn="ctr"/>
                      <a:r>
                        <a:rPr lang="en-US" sz="2200" b="0" i="0" u="none" strike="noStrike" dirty="0" err="1">
                          <a:solidFill>
                            <a:schemeClr val="bg1"/>
                          </a:solidFill>
                          <a:effectLst/>
                          <a:latin typeface="+mn-lt"/>
                        </a:rPr>
                        <a:t>Hystrix</a:t>
                      </a:r>
                      <a:endParaRPr lang="en-US" sz="2200" b="0" i="0" u="none" strike="noStrike" dirty="0">
                        <a:solidFill>
                          <a:schemeClr val="bg1"/>
                        </a:solidFill>
                        <a:effectLst/>
                        <a:latin typeface="+mn-l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2200" b="0" i="0" u="none" strike="noStrike" dirty="0">
                          <a:solidFill>
                            <a:schemeClr val="bg1"/>
                          </a:solidFill>
                          <a:effectLst/>
                          <a:latin typeface="+mn-lt"/>
                        </a:rPr>
                        <a:t>Reslilience4j</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3420">
                <a:tc>
                  <a:txBody>
                    <a:bodyPr/>
                    <a:lstStyle/>
                    <a:p>
                      <a:pPr algn="l" fontAlgn="ctr"/>
                      <a:r>
                        <a:rPr lang="en-US" sz="1600" b="0" i="0" u="none" strike="noStrike" dirty="0">
                          <a:solidFill>
                            <a:srgbClr val="000000"/>
                          </a:solidFill>
                          <a:effectLst/>
                          <a:latin typeface="+mn-lt"/>
                        </a:rPr>
                        <a:t>Open source library offered by Netflix</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mn-lt"/>
                        </a:rPr>
                        <a:t>Standalone library inspired by </a:t>
                      </a:r>
                      <a:r>
                        <a:rPr lang="en-US" sz="1600" b="0" i="0" u="none" strike="noStrike" dirty="0" err="1">
                          <a:solidFill>
                            <a:srgbClr val="000000"/>
                          </a:solidFill>
                          <a:effectLst/>
                          <a:latin typeface="+mn-lt"/>
                        </a:rPr>
                        <a:t>Hystrix</a:t>
                      </a:r>
                      <a:r>
                        <a:rPr lang="en-US" sz="1600" b="0" i="0" u="none" strike="noStrike" dirty="0">
                          <a:solidFill>
                            <a:srgbClr val="000000"/>
                          </a:solidFill>
                          <a:effectLst/>
                          <a:latin typeface="+mn-lt"/>
                        </a:rPr>
                        <a:t> but build on the principles of functional programming</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7275">
                <a:tc>
                  <a:txBody>
                    <a:bodyPr/>
                    <a:lstStyle/>
                    <a:p>
                      <a:pPr algn="l" fontAlgn="ctr"/>
                      <a:r>
                        <a:rPr lang="en-US" sz="1600" b="0" i="0" u="none" strike="noStrike" dirty="0">
                          <a:solidFill>
                            <a:srgbClr val="000000"/>
                          </a:solidFill>
                          <a:effectLst/>
                          <a:latin typeface="+mn-lt"/>
                        </a:rPr>
                        <a:t>Complex compared to Resilience4j</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mn-lt"/>
                        </a:rPr>
                        <a:t>easy-to-use , designed for Java 8 itself</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9564">
                <a:tc>
                  <a:txBody>
                    <a:bodyPr/>
                    <a:lstStyle/>
                    <a:p>
                      <a:pPr algn="l" fontAlgn="ctr"/>
                      <a:r>
                        <a:rPr lang="en-US" sz="1600" b="0" i="0" u="none" strike="noStrike" dirty="0">
                          <a:solidFill>
                            <a:srgbClr val="000000"/>
                          </a:solidFill>
                          <a:effectLst/>
                          <a:latin typeface="+mn-lt"/>
                        </a:rPr>
                        <a:t>Heavy weight because has a compile dependency to </a:t>
                      </a:r>
                      <a:r>
                        <a:rPr lang="en-US" sz="1600" b="0" i="0" u="none" strike="noStrike" dirty="0" err="1">
                          <a:solidFill>
                            <a:srgbClr val="000000"/>
                          </a:solidFill>
                          <a:effectLst/>
                          <a:latin typeface="+mn-lt"/>
                        </a:rPr>
                        <a:t>Archaius</a:t>
                      </a:r>
                      <a:r>
                        <a:rPr lang="en-US" sz="1600" b="0" i="0" u="none" strike="noStrike" dirty="0">
                          <a:solidFill>
                            <a:srgbClr val="000000"/>
                          </a:solidFill>
                          <a:effectLst/>
                          <a:latin typeface="+mn-lt"/>
                        </a:rPr>
                        <a:t> which has many more external library dependencies such as Guava and Apache Commons Configuration.</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mn-lt"/>
                        </a:rPr>
                        <a:t>Light weight because the library only uses </a:t>
                      </a:r>
                      <a:r>
                        <a:rPr lang="en-US" sz="1600" b="0" i="0" u="none" strike="noStrike" dirty="0" err="1">
                          <a:solidFill>
                            <a:srgbClr val="000000"/>
                          </a:solidFill>
                          <a:effectLst/>
                          <a:latin typeface="+mn-lt"/>
                        </a:rPr>
                        <a:t>Vavr</a:t>
                      </a:r>
                      <a:r>
                        <a:rPr lang="en-US" sz="1600" b="0" i="0" u="none" strike="noStrike" dirty="0">
                          <a:solidFill>
                            <a:srgbClr val="000000"/>
                          </a:solidFill>
                          <a:effectLst/>
                          <a:latin typeface="+mn-lt"/>
                        </a:rPr>
                        <a:t>, which does not have any other external library dependencies.</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31853">
                <a:tc>
                  <a:txBody>
                    <a:bodyPr/>
                    <a:lstStyle/>
                    <a:p>
                      <a:pPr algn="l" fontAlgn="ctr"/>
                      <a:r>
                        <a:rPr lang="en-US" sz="1600" b="0" i="0" u="none" strike="noStrike" dirty="0">
                          <a:solidFill>
                            <a:srgbClr val="000000"/>
                          </a:solidFill>
                          <a:effectLst/>
                          <a:latin typeface="+mn-lt"/>
                        </a:rPr>
                        <a:t>Calls to external systems have to be wrapped in a </a:t>
                      </a:r>
                      <a:r>
                        <a:rPr lang="en-US" sz="1600" b="0" i="0" u="none" strike="noStrike" dirty="0" err="1">
                          <a:solidFill>
                            <a:srgbClr val="000000"/>
                          </a:solidFill>
                          <a:effectLst/>
                          <a:latin typeface="+mn-lt"/>
                        </a:rPr>
                        <a:t>HystrixCommand</a:t>
                      </a:r>
                      <a:endParaRPr lang="en-US" sz="1600" b="0" i="0" u="none" strike="noStrike" dirty="0">
                        <a:solidFill>
                          <a:srgbClr val="000000"/>
                        </a:solidFill>
                        <a:effectLst/>
                        <a:latin typeface="+mn-l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mn-lt"/>
                        </a:rPr>
                        <a:t>Provides higher-order functions (decorators) to enhance any functional interface, lambda expression or method reference with a Circuit Breaker, Rate Limiter or Bulkhead. Furthermore, the library provides decorators to retry failed calls or cache call results. </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50327">
                <a:tc>
                  <a:txBody>
                    <a:bodyPr/>
                    <a:lstStyle/>
                    <a:p>
                      <a:pPr algn="l" fontAlgn="ctr"/>
                      <a:r>
                        <a:rPr lang="en-US" sz="1600" b="0" i="0" u="none" strike="noStrike" dirty="0" err="1">
                          <a:solidFill>
                            <a:srgbClr val="000000"/>
                          </a:solidFill>
                          <a:effectLst/>
                          <a:latin typeface="+mn-lt"/>
                        </a:rPr>
                        <a:t>Hystrix</a:t>
                      </a:r>
                      <a:r>
                        <a:rPr lang="en-US" sz="1600" b="0" i="0" u="none" strike="noStrike" dirty="0">
                          <a:solidFill>
                            <a:srgbClr val="000000"/>
                          </a:solidFill>
                          <a:effectLst/>
                          <a:latin typeface="+mn-lt"/>
                        </a:rPr>
                        <a:t> only performs a single execution when in half-open state to determine whether to close a </a:t>
                      </a:r>
                      <a:r>
                        <a:rPr lang="en-US" sz="1600" b="0" i="0" u="none" strike="noStrike" dirty="0" err="1">
                          <a:solidFill>
                            <a:srgbClr val="000000"/>
                          </a:solidFill>
                          <a:effectLst/>
                          <a:latin typeface="+mn-lt"/>
                        </a:rPr>
                        <a:t>CircuitBreaker</a:t>
                      </a:r>
                      <a:r>
                        <a:rPr lang="en-US" sz="1600" b="0" i="0" u="none" strike="noStrike" dirty="0">
                          <a:solidFill>
                            <a:srgbClr val="000000"/>
                          </a:solidFill>
                          <a:effectLst/>
                          <a:latin typeface="+mn-lt"/>
                        </a:rPr>
                        <a:t>.</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mn-lt"/>
                        </a:rPr>
                        <a:t>Allows to perform a configurable number of executions and compares the result against a configurable threshold to determine whether to close a </a:t>
                      </a:r>
                      <a:r>
                        <a:rPr lang="en-US" sz="1600" b="0" i="0" u="none" strike="noStrike" dirty="0" err="1">
                          <a:solidFill>
                            <a:srgbClr val="000000"/>
                          </a:solidFill>
                          <a:effectLst/>
                          <a:latin typeface="+mn-lt"/>
                        </a:rPr>
                        <a:t>CircuitBreaker</a:t>
                      </a:r>
                      <a:r>
                        <a:rPr lang="en-US" sz="1600" b="0" i="0" u="none" strike="noStrike" dirty="0">
                          <a:solidFill>
                            <a:srgbClr val="000000"/>
                          </a:solidFill>
                          <a:effectLst/>
                          <a:latin typeface="+mn-lt"/>
                        </a:rPr>
                        <a:t>.</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9162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FAIL OVER???</a:t>
            </a:r>
          </a:p>
        </p:txBody>
      </p:sp>
      <p:sp>
        <p:nvSpPr>
          <p:cNvPr id="3" name="Subtitle 2"/>
          <p:cNvSpPr>
            <a:spLocks noGrp="1"/>
          </p:cNvSpPr>
          <p:nvPr>
            <p:ph type="subTitle" sz="quarter" idx="1"/>
          </p:nvPr>
        </p:nvSpPr>
        <p:spPr/>
        <p:txBody>
          <a:bodyPr/>
          <a:lstStyle/>
          <a:p>
            <a:endParaRPr lang="en-US"/>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72</a:t>
            </a:fld>
            <a:endParaRPr lang="en-US" sz="1000" dirty="0"/>
          </a:p>
        </p:txBody>
      </p:sp>
    </p:spTree>
    <p:extLst>
      <p:ext uri="{BB962C8B-B14F-4D97-AF65-F5344CB8AC3E}">
        <p14:creationId xmlns:p14="http://schemas.microsoft.com/office/powerpoint/2010/main" val="417545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Cache Mechanism</a:t>
            </a:r>
          </a:p>
        </p:txBody>
      </p:sp>
      <p:sp>
        <p:nvSpPr>
          <p:cNvPr id="3" name="Subtitle 2"/>
          <p:cNvSpPr>
            <a:spLocks noGrp="1"/>
          </p:cNvSpPr>
          <p:nvPr>
            <p:ph type="subTitle" sz="quarter" idx="1"/>
          </p:nvPr>
        </p:nvSpPr>
        <p:spPr/>
        <p:txBody>
          <a:bodyPr/>
          <a:lstStyle/>
          <a:p>
            <a:r>
              <a:rPr lang="en-US" dirty="0" err="1"/>
              <a:t>Redis</a:t>
            </a:r>
            <a:endParaRPr lang="en-US" dirty="0"/>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73</a:t>
            </a:fld>
            <a:endParaRPr lang="en-US" sz="1000" dirty="0"/>
          </a:p>
        </p:txBody>
      </p:sp>
      <p:sp>
        <p:nvSpPr>
          <p:cNvPr id="6"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Logging, Distributed Tracing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371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Spring Boot POC</a:t>
            </a:r>
          </a:p>
        </p:txBody>
      </p:sp>
      <p:sp>
        <p:nvSpPr>
          <p:cNvPr id="3" name="Subtitle 2"/>
          <p:cNvSpPr>
            <a:spLocks noGrp="1"/>
          </p:cNvSpPr>
          <p:nvPr>
            <p:ph type="subTitle" sz="quarter" idx="1"/>
          </p:nvPr>
        </p:nvSpPr>
        <p:spPr/>
        <p:txBody>
          <a:bodyPr/>
          <a:lstStyle/>
          <a:p>
            <a:r>
              <a:rPr lang="en-US" dirty="0"/>
              <a:t>Performance Testing</a:t>
            </a:r>
          </a:p>
        </p:txBody>
      </p:sp>
      <p:sp>
        <p:nvSpPr>
          <p:cNvPr id="5" name="Slide Number Placeholder 4"/>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a:pPr/>
              <a:t>74</a:t>
            </a:fld>
            <a:endParaRPr lang="en-US" sz="1000" dirty="0"/>
          </a:p>
        </p:txBody>
      </p:sp>
    </p:spTree>
    <p:extLst>
      <p:ext uri="{BB962C8B-B14F-4D97-AF65-F5344CB8AC3E}">
        <p14:creationId xmlns:p14="http://schemas.microsoft.com/office/powerpoint/2010/main" val="65146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75</a:t>
            </a:fld>
            <a:endParaRPr lang="en-US" sz="1000" dirty="0"/>
          </a:p>
        </p:txBody>
      </p:sp>
      <p:sp>
        <p:nvSpPr>
          <p:cNvPr id="5" name="TextBox 4"/>
          <p:cNvSpPr txBox="1"/>
          <p:nvPr/>
        </p:nvSpPr>
        <p:spPr>
          <a:xfrm rot="20474069">
            <a:off x="1199831" y="1859363"/>
            <a:ext cx="9385939" cy="3170099"/>
          </a:xfrm>
          <a:prstGeom prst="rect">
            <a:avLst/>
          </a:prstGeom>
          <a:noFill/>
        </p:spPr>
        <p:txBody>
          <a:bodyPr wrap="square" rtlCol="0">
            <a:spAutoFit/>
          </a:bodyPr>
          <a:lstStyle/>
          <a:p>
            <a:pPr algn="ctr"/>
            <a:r>
              <a:rPr lang="en-US" sz="5000" dirty="0"/>
              <a:t>DEMO OF Manage Program; Mange User </a:t>
            </a:r>
            <a:r>
              <a:rPr lang="en-US" sz="5000" dirty="0" err="1"/>
              <a:t>Microservice</a:t>
            </a:r>
            <a:r>
              <a:rPr lang="en-US" sz="5000" dirty="0"/>
              <a:t> </a:t>
            </a:r>
          </a:p>
          <a:p>
            <a:pPr algn="ctr"/>
            <a:r>
              <a:rPr lang="en-US" sz="5000" dirty="0"/>
              <a:t>and </a:t>
            </a:r>
          </a:p>
          <a:p>
            <a:pPr algn="ctr"/>
            <a:r>
              <a:rPr lang="en-US" sz="5000" dirty="0"/>
              <a:t>MEAS Service POC </a:t>
            </a:r>
          </a:p>
        </p:txBody>
      </p:sp>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278839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Report</a:t>
            </a:r>
          </a:p>
        </p:txBody>
      </p:sp>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76</a:t>
            </a:fld>
            <a:endParaRPr lang="en-US" sz="1000" dirty="0"/>
          </a:p>
        </p:txBody>
      </p:sp>
      <p:graphicFrame>
        <p:nvGraphicFramePr>
          <p:cNvPr id="6" name="Table 5"/>
          <p:cNvGraphicFramePr>
            <a:graphicFrameLocks noGrp="1"/>
          </p:cNvGraphicFramePr>
          <p:nvPr>
            <p:extLst/>
          </p:nvPr>
        </p:nvGraphicFramePr>
        <p:xfrm>
          <a:off x="613833" y="1465823"/>
          <a:ext cx="10839271" cy="5074920"/>
        </p:xfrm>
        <a:graphic>
          <a:graphicData uri="http://schemas.openxmlformats.org/drawingml/2006/table">
            <a:tbl>
              <a:tblPr firstRow="1" bandRow="1">
                <a:tableStyleId>{5C22544A-7EE6-4342-B048-85BDC9FD1C3A}</a:tableStyleId>
              </a:tblPr>
              <a:tblGrid>
                <a:gridCol w="3378620">
                  <a:extLst>
                    <a:ext uri="{9D8B030D-6E8A-4147-A177-3AD203B41FA5}">
                      <a16:colId xmlns:a16="http://schemas.microsoft.com/office/drawing/2014/main" val="20000"/>
                    </a:ext>
                  </a:extLst>
                </a:gridCol>
                <a:gridCol w="4476750">
                  <a:extLst>
                    <a:ext uri="{9D8B030D-6E8A-4147-A177-3AD203B41FA5}">
                      <a16:colId xmlns:a16="http://schemas.microsoft.com/office/drawing/2014/main" val="20001"/>
                    </a:ext>
                  </a:extLst>
                </a:gridCol>
                <a:gridCol w="1823323">
                  <a:extLst>
                    <a:ext uri="{9D8B030D-6E8A-4147-A177-3AD203B41FA5}">
                      <a16:colId xmlns:a16="http://schemas.microsoft.com/office/drawing/2014/main" val="20002"/>
                    </a:ext>
                  </a:extLst>
                </a:gridCol>
                <a:gridCol w="1160578">
                  <a:extLst>
                    <a:ext uri="{9D8B030D-6E8A-4147-A177-3AD203B41FA5}">
                      <a16:colId xmlns:a16="http://schemas.microsoft.com/office/drawing/2014/main" val="20003"/>
                    </a:ext>
                  </a:extLst>
                </a:gridCol>
              </a:tblGrid>
              <a:tr h="0">
                <a:tc>
                  <a:txBody>
                    <a:bodyPr/>
                    <a:lstStyle/>
                    <a:p>
                      <a:pPr algn="ctr"/>
                      <a:r>
                        <a:rPr lang="en-US" sz="1800" b="1" kern="1200" dirty="0">
                          <a:solidFill>
                            <a:schemeClr val="bg1"/>
                          </a:solidFill>
                          <a:latin typeface="+mn-lt"/>
                          <a:ea typeface="+mn-ea"/>
                          <a:cs typeface="+mn-cs"/>
                        </a:rPr>
                        <a:t>PARAMETER</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kern="1200" dirty="0">
                          <a:solidFill>
                            <a:schemeClr val="bg1"/>
                          </a:solidFill>
                          <a:latin typeface="+mn-lt"/>
                          <a:ea typeface="+mn-ea"/>
                          <a:cs typeface="+mn-cs"/>
                        </a:rPr>
                        <a:t>DESCRIPTION</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SPRING</a:t>
                      </a:r>
                      <a:r>
                        <a:rPr lang="en-US" baseline="0" dirty="0"/>
                        <a:t> BOOT</a:t>
                      </a:r>
                      <a:endParaRPr lang="en-US"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PYTHON</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Database Connectivity</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856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Robust Security</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Is the ability of a computer system to cope with errors during execution and cope with erroneous input</a:t>
                      </a:r>
                      <a:endParaRPr lang="en-US" sz="1200" b="0"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856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Mobile development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Enterprise Library support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Is a collection of reusable application blocks designed to assist software developers with common enterprise development challenges</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14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Stability of the</a:t>
                      </a:r>
                      <a:r>
                        <a:rPr lang="en-US" sz="1200" b="0" baseline="0" dirty="0"/>
                        <a:t> code</a:t>
                      </a:r>
                      <a:endParaRPr lang="en-US" sz="1200" b="0"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The </a:t>
                      </a:r>
                      <a:r>
                        <a:rPr lang="en-US" sz="1200" b="1" i="0" kern="1200" dirty="0">
                          <a:solidFill>
                            <a:schemeClr val="dk1"/>
                          </a:solidFill>
                          <a:effectLst/>
                          <a:latin typeface="+mn-lt"/>
                          <a:ea typeface="+mn-ea"/>
                          <a:cs typeface="+mn-cs"/>
                        </a:rPr>
                        <a:t>source code is stable when changes to it are delimited to interrelated parts of the source code</a:t>
                      </a:r>
                      <a:r>
                        <a:rPr lang="en-US" sz="1200" b="0" i="0" kern="1200" dirty="0">
                          <a:solidFill>
                            <a:schemeClr val="dk1"/>
                          </a:solidFill>
                          <a:effectLst/>
                          <a:latin typeface="+mn-lt"/>
                          <a:ea typeface="+mn-ea"/>
                          <a:cs typeface="+mn-cs"/>
                        </a:rPr>
                        <a:t> base (architecturally related components)</a:t>
                      </a:r>
                      <a:endParaRPr lang="en-US" sz="1200" b="1"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r>
                        <a:rPr lang="en-US" sz="1200" b="0" kern="1200" dirty="0">
                          <a:solidFill>
                            <a:schemeClr val="dk1"/>
                          </a:solidFill>
                          <a:latin typeface="+mn-lt"/>
                          <a:ea typeface="+mn-ea"/>
                          <a:cs typeface="+mn-cs"/>
                        </a:rPr>
                        <a:t>Runtime Performance/ SPEED</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CPU and memory utilization</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1200"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Budget/Development Productivity</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1200"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Data science (big data or data mining), Artificial Intelligence &amp; Machine Learning</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1200" dirty="0"/>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9"/>
                  </a:ext>
                </a:extLst>
              </a:tr>
            </a:tbl>
          </a:graphicData>
        </a:graphic>
      </p:graphicFrame>
      <p:sp>
        <p:nvSpPr>
          <p:cNvPr id="7" name="TextBox 6"/>
          <p:cNvSpPr txBox="1"/>
          <p:nvPr/>
        </p:nvSpPr>
        <p:spPr>
          <a:xfrm>
            <a:off x="3374645" y="542493"/>
            <a:ext cx="6908042"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60 users; 30 Loops; </a:t>
            </a:r>
          </a:p>
          <a:p>
            <a:pPr marL="285750" indent="-285750">
              <a:buFont typeface="Wingdings" panose="05000000000000000000" pitchFamily="2" charset="2"/>
              <a:buChar char="Ø"/>
            </a:pPr>
            <a:r>
              <a:rPr lang="en-US" dirty="0"/>
              <a:t>Increasing every 8 Seconds</a:t>
            </a:r>
          </a:p>
          <a:p>
            <a:pPr marL="285750" indent="-285750">
              <a:buFont typeface="Wingdings" panose="05000000000000000000" pitchFamily="2" charset="2"/>
              <a:buChar char="Ø"/>
            </a:pPr>
            <a:r>
              <a:rPr lang="en-US" dirty="0"/>
              <a:t>Loading 12K measurements for MOCKBNSI Airplane.</a:t>
            </a:r>
          </a:p>
        </p:txBody>
      </p:sp>
    </p:spTree>
    <p:extLst>
      <p:ext uri="{BB962C8B-B14F-4D97-AF65-F5344CB8AC3E}">
        <p14:creationId xmlns:p14="http://schemas.microsoft.com/office/powerpoint/2010/main" val="241111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144495" y="380894"/>
            <a:ext cx="10972800" cy="240066"/>
          </a:xfrm>
        </p:spPr>
        <p:txBody>
          <a:bodyPr/>
          <a:lstStyle/>
          <a:p>
            <a:r>
              <a:rPr lang="en-US" sz="1400" b="1" dirty="0">
                <a:solidFill>
                  <a:schemeClr val="accent1"/>
                </a:solidFill>
              </a:rPr>
              <a:t>Logical view of Daedalus System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4276" y="6010276"/>
            <a:ext cx="847724" cy="847724"/>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6771" y="744467"/>
            <a:ext cx="6361330" cy="5320513"/>
          </a:xfrm>
          <a:prstGeom prst="rect">
            <a:avLst/>
          </a:prstGeom>
        </p:spPr>
      </p:pic>
      <p:sp>
        <p:nvSpPr>
          <p:cNvPr id="7" name="Rectangle 6"/>
          <p:cNvSpPr/>
          <p:nvPr/>
        </p:nvSpPr>
        <p:spPr>
          <a:xfrm>
            <a:off x="118683" y="767528"/>
            <a:ext cx="5230152" cy="2292935"/>
          </a:xfrm>
          <a:prstGeom prst="rect">
            <a:avLst/>
          </a:prstGeom>
        </p:spPr>
        <p:txBody>
          <a:bodyPr wrap="square">
            <a:spAutoFit/>
          </a:bodyPr>
          <a:lstStyle/>
          <a:p>
            <a:r>
              <a:rPr lang="en-US" sz="1100" b="1" dirty="0"/>
              <a:t>Scope:</a:t>
            </a:r>
          </a:p>
          <a:p>
            <a:pPr marL="171450" indent="-171450">
              <a:buFont typeface="Wingdings" panose="05000000000000000000" pitchFamily="2" charset="2"/>
              <a:buChar char="q"/>
            </a:pPr>
            <a:r>
              <a:rPr lang="en-US" sz="1100" dirty="0"/>
              <a:t>Ingesting calibrations, configurations, interface definitions, and test information. This will be from developed user interfaces, parsers, or interfaces to external systems.</a:t>
            </a:r>
          </a:p>
          <a:p>
            <a:pPr marL="171450" indent="-171450">
              <a:buFont typeface="Wingdings" panose="05000000000000000000" pitchFamily="2" charset="2"/>
              <a:buChar char="q"/>
            </a:pPr>
            <a:r>
              <a:rPr lang="en-US" sz="1100" dirty="0"/>
              <a:t>Outputting required parameter, measurement, and condition information to the data processing, selection, and transformation sub-system so that it can correctly determine how to read, write, and convert acquired time-stamped Ethernet packets in to useful information and data ( referred to here as EU )</a:t>
            </a:r>
          </a:p>
          <a:p>
            <a:pPr marL="171450" indent="-171450">
              <a:buFont typeface="Wingdings" panose="05000000000000000000" pitchFamily="2" charset="2"/>
              <a:buChar char="q"/>
            </a:pPr>
            <a:r>
              <a:rPr lang="en-US" sz="1100" dirty="0"/>
              <a:t>Outputting instrumentation block points that consist of the required information to configure and setup an installed instrumentation package</a:t>
            </a:r>
          </a:p>
          <a:p>
            <a:pPr marL="171450" indent="-171450">
              <a:buFont typeface="Wingdings" panose="05000000000000000000" pitchFamily="2" charset="2"/>
              <a:buChar char="q"/>
            </a:pPr>
            <a:r>
              <a:rPr lang="en-US" sz="1100" dirty="0"/>
              <a:t>Storing all information used to define a test along with the data collected for it Being able to re-load an instance of the system with just the required information for a test.</a:t>
            </a:r>
          </a:p>
        </p:txBody>
      </p:sp>
      <p:sp>
        <p:nvSpPr>
          <p:cNvPr id="8" name="Rectangle 7"/>
          <p:cNvSpPr/>
          <p:nvPr/>
        </p:nvSpPr>
        <p:spPr>
          <a:xfrm>
            <a:off x="126776" y="3352626"/>
            <a:ext cx="5391992" cy="2123658"/>
          </a:xfrm>
          <a:prstGeom prst="rect">
            <a:avLst/>
          </a:prstGeom>
        </p:spPr>
        <p:txBody>
          <a:bodyPr wrap="square">
            <a:spAutoFit/>
          </a:bodyPr>
          <a:lstStyle/>
          <a:p>
            <a:r>
              <a:rPr lang="en-US" sz="1100" b="1" dirty="0"/>
              <a:t>The logical overview of the System consist of </a:t>
            </a:r>
          </a:p>
          <a:p>
            <a:endParaRPr lang="en-US" sz="1100" dirty="0"/>
          </a:p>
          <a:p>
            <a:pPr marL="171450" indent="-171450">
              <a:buFont typeface="Wingdings" panose="05000000000000000000" pitchFamily="2" charset="2"/>
              <a:buChar char="q"/>
            </a:pPr>
            <a:r>
              <a:rPr lang="en-US" sz="1100" dirty="0"/>
              <a:t>A handful of internal services that provide required capabilities.</a:t>
            </a:r>
          </a:p>
          <a:p>
            <a:pPr marL="171450" indent="-171450">
              <a:buFont typeface="Wingdings" panose="05000000000000000000" pitchFamily="2" charset="2"/>
              <a:buChar char="q"/>
            </a:pPr>
            <a:r>
              <a:rPr lang="en-US" sz="1100" dirty="0"/>
              <a:t>Export packages in the form of a set of files that comprise a sub-set of system information that can be used to re-generate an instance of the system for executing a test (usually on-board the aircraft).</a:t>
            </a:r>
          </a:p>
          <a:p>
            <a:pPr marL="171450" indent="-171450">
              <a:buFont typeface="Wingdings" panose="05000000000000000000" pitchFamily="2" charset="2"/>
              <a:buChar char="q"/>
            </a:pPr>
            <a:r>
              <a:rPr lang="en-US" sz="1100" dirty="0"/>
              <a:t>Gateway APIs that are used to aggregate required information and tailor interfaces for user applications or for external sub-systems (i.e. Data Processing).</a:t>
            </a:r>
          </a:p>
          <a:p>
            <a:pPr marL="171450" indent="-171450">
              <a:buFont typeface="Wingdings" panose="05000000000000000000" pitchFamily="2" charset="2"/>
              <a:buChar char="q"/>
            </a:pPr>
            <a:r>
              <a:rPr lang="en-US" sz="1100" dirty="0"/>
              <a:t>Parsers that can convert external system formats into common internal abstractions. Will also store the parsed file so that it can be used natively for setting up the acquisition sub-system using the same set of tools used to generate it.</a:t>
            </a:r>
          </a:p>
        </p:txBody>
      </p:sp>
    </p:spTree>
    <p:extLst>
      <p:ext uri="{BB962C8B-B14F-4D97-AF65-F5344CB8AC3E}">
        <p14:creationId xmlns:p14="http://schemas.microsoft.com/office/powerpoint/2010/main" val="10410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201139" y="372802"/>
            <a:ext cx="1951342" cy="240066"/>
          </a:xfrm>
        </p:spPr>
        <p:txBody>
          <a:bodyPr/>
          <a:lstStyle/>
          <a:p>
            <a:r>
              <a:rPr lang="en-US" sz="1400" b="1" dirty="0">
                <a:solidFill>
                  <a:schemeClr val="accent1"/>
                </a:solidFill>
              </a:rPr>
              <a:t>Architecture</a:t>
            </a:r>
          </a:p>
        </p:txBody>
      </p:sp>
      <p:sp>
        <p:nvSpPr>
          <p:cNvPr id="8" name="TextBox 7"/>
          <p:cNvSpPr txBox="1"/>
          <p:nvPr/>
        </p:nvSpPr>
        <p:spPr>
          <a:xfrm>
            <a:off x="5510675" y="1100517"/>
            <a:ext cx="914400" cy="914400"/>
          </a:xfrm>
          <a:prstGeom prst="rect">
            <a:avLst/>
          </a:prstGeom>
          <a:noFill/>
        </p:spPr>
        <p:txBody>
          <a:bodyPr wrap="square" rtlCol="0">
            <a:spAutoFit/>
          </a:bodyPr>
          <a:lstStyle/>
          <a:p>
            <a:endParaRPr lang="en-US" dirty="0"/>
          </a:p>
        </p:txBody>
      </p:sp>
      <p:sp>
        <p:nvSpPr>
          <p:cNvPr id="9" name="TextBox 8"/>
          <p:cNvSpPr txBox="1"/>
          <p:nvPr/>
        </p:nvSpPr>
        <p:spPr>
          <a:xfrm>
            <a:off x="8925515" y="687823"/>
            <a:ext cx="2893741" cy="938719"/>
          </a:xfrm>
          <a:prstGeom prst="rect">
            <a:avLst/>
          </a:prstGeom>
          <a:noFill/>
        </p:spPr>
        <p:txBody>
          <a:bodyPr wrap="none" rtlCol="0">
            <a:spAutoFit/>
          </a:bodyPr>
          <a:lstStyle/>
          <a:p>
            <a:r>
              <a:rPr lang="en-US" sz="1100" b="1" dirty="0"/>
              <a:t>Authentication </a:t>
            </a:r>
          </a:p>
          <a:p>
            <a:pPr marL="171450" indent="-171450">
              <a:buFont typeface="Wingdings" panose="05000000000000000000" pitchFamily="2" charset="2"/>
              <a:buChar char="q"/>
            </a:pPr>
            <a:r>
              <a:rPr lang="en-US" sz="1100" dirty="0"/>
              <a:t>WSSO lockdown for User api gateway.</a:t>
            </a:r>
          </a:p>
          <a:p>
            <a:pPr marL="171450" indent="-171450">
              <a:buFont typeface="Wingdings" panose="05000000000000000000" pitchFamily="2" charset="2"/>
              <a:buChar char="q"/>
            </a:pPr>
            <a:r>
              <a:rPr lang="en-US" sz="1100" dirty="0"/>
              <a:t>Client certificate authentication </a:t>
            </a:r>
          </a:p>
          <a:p>
            <a:r>
              <a:rPr lang="en-US" sz="1100" dirty="0"/>
              <a:t>     for data framework api Gateway</a:t>
            </a:r>
          </a:p>
          <a:p>
            <a:endParaRPr lang="en-US" sz="1100" dirty="0"/>
          </a:p>
        </p:txBody>
      </p:sp>
      <p:sp>
        <p:nvSpPr>
          <p:cNvPr id="10" name="TextBox 9"/>
          <p:cNvSpPr txBox="1"/>
          <p:nvPr/>
        </p:nvSpPr>
        <p:spPr>
          <a:xfrm>
            <a:off x="8956535" y="1641334"/>
            <a:ext cx="2443298" cy="1446550"/>
          </a:xfrm>
          <a:prstGeom prst="rect">
            <a:avLst/>
          </a:prstGeom>
          <a:noFill/>
        </p:spPr>
        <p:txBody>
          <a:bodyPr wrap="none" rtlCol="0">
            <a:spAutoFit/>
          </a:bodyPr>
          <a:lstStyle/>
          <a:p>
            <a:r>
              <a:rPr lang="en-US" sz="1100" b="1" dirty="0"/>
              <a:t>PCF Services </a:t>
            </a:r>
          </a:p>
          <a:p>
            <a:pPr marL="171450" indent="-171450">
              <a:buFont typeface="Wingdings" panose="05000000000000000000" pitchFamily="2" charset="2"/>
              <a:buChar char="q"/>
            </a:pPr>
            <a:r>
              <a:rPr lang="en-US" sz="1100" dirty="0"/>
              <a:t>Gateway</a:t>
            </a:r>
          </a:p>
          <a:p>
            <a:pPr marL="171450" indent="-171450">
              <a:buFont typeface="Wingdings" panose="05000000000000000000" pitchFamily="2" charset="2"/>
              <a:buChar char="q"/>
            </a:pPr>
            <a:r>
              <a:rPr lang="en-US" sz="1100" dirty="0"/>
              <a:t>Autoscaler</a:t>
            </a:r>
          </a:p>
          <a:p>
            <a:pPr marL="171450" indent="-171450">
              <a:buFont typeface="Wingdings" panose="05000000000000000000" pitchFamily="2" charset="2"/>
              <a:buChar char="q"/>
            </a:pPr>
            <a:r>
              <a:rPr lang="en-US" sz="1100" dirty="0"/>
              <a:t>Redis cache on demand instance</a:t>
            </a:r>
          </a:p>
          <a:p>
            <a:pPr marL="171450" indent="-171450">
              <a:buFont typeface="Wingdings" panose="05000000000000000000" pitchFamily="2" charset="2"/>
              <a:buChar char="q"/>
            </a:pPr>
            <a:r>
              <a:rPr lang="en-US" sz="1100" dirty="0"/>
              <a:t>Log aggregation </a:t>
            </a:r>
          </a:p>
          <a:p>
            <a:pPr marL="171450" indent="-171450">
              <a:buFont typeface="Wingdings" panose="05000000000000000000" pitchFamily="2" charset="2"/>
              <a:buChar char="q"/>
            </a:pPr>
            <a:r>
              <a:rPr lang="en-US" sz="1100" dirty="0"/>
              <a:t>App metrics</a:t>
            </a:r>
          </a:p>
          <a:p>
            <a:pPr marL="171450" indent="-171450">
              <a:buFont typeface="Wingdings" panose="05000000000000000000" pitchFamily="2" charset="2"/>
              <a:buChar char="q"/>
            </a:pPr>
            <a:endParaRPr lang="en-US" sz="1100" dirty="0"/>
          </a:p>
          <a:p>
            <a:endParaRPr lang="en-US" sz="1100" dirty="0"/>
          </a:p>
        </p:txBody>
      </p:sp>
      <p:sp>
        <p:nvSpPr>
          <p:cNvPr id="2" name="Rectangle 1"/>
          <p:cNvSpPr/>
          <p:nvPr/>
        </p:nvSpPr>
        <p:spPr>
          <a:xfrm>
            <a:off x="3689969" y="3859901"/>
            <a:ext cx="914400" cy="566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062" y="1831625"/>
            <a:ext cx="7464213" cy="3020178"/>
          </a:xfrm>
          <a:prstGeom prst="rect">
            <a:avLst/>
          </a:prstGeom>
        </p:spPr>
      </p:pic>
    </p:spTree>
    <p:extLst>
      <p:ext uri="{BB962C8B-B14F-4D97-AF65-F5344CB8AC3E}">
        <p14:creationId xmlns:p14="http://schemas.microsoft.com/office/powerpoint/2010/main" val="59053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96510" y="704007"/>
            <a:ext cx="7075976" cy="1107996"/>
          </a:xfrm>
          <a:prstGeom prst="rect">
            <a:avLst/>
          </a:prstGeom>
          <a:noFill/>
        </p:spPr>
        <p:txBody>
          <a:bodyPr wrap="none" rtlCol="0">
            <a:spAutoFit/>
          </a:bodyPr>
          <a:lstStyle/>
          <a:p>
            <a:r>
              <a:rPr lang="en-US" sz="1100" b="1" dirty="0"/>
              <a:t>References:</a:t>
            </a:r>
          </a:p>
          <a:p>
            <a:endParaRPr lang="en-US" sz="1100" b="1" dirty="0"/>
          </a:p>
          <a:p>
            <a:r>
              <a:rPr lang="en-US" sz="1100" b="1" dirty="0"/>
              <a:t>System Architecture Document:</a:t>
            </a:r>
          </a:p>
          <a:p>
            <a:r>
              <a:rPr lang="en-US" sz="1100" dirty="0">
                <a:hlinkClick r:id="rId2"/>
              </a:rPr>
              <a:t>https://daedaluspoc-dev-wsso.apps.boeing.com/daedalusdocumentation/docs/system-architecture/Introduction</a:t>
            </a:r>
            <a:endParaRPr lang="en-US" sz="1100" dirty="0"/>
          </a:p>
          <a:p>
            <a:endParaRPr lang="en-US" sz="1100" dirty="0"/>
          </a:p>
          <a:p>
            <a:endParaRPr lang="en-US" sz="1100" dirty="0"/>
          </a:p>
        </p:txBody>
      </p:sp>
      <p:sp>
        <p:nvSpPr>
          <p:cNvPr id="5" name="TextBox 4"/>
          <p:cNvSpPr txBox="1"/>
          <p:nvPr/>
        </p:nvSpPr>
        <p:spPr>
          <a:xfrm>
            <a:off x="428878" y="1780248"/>
            <a:ext cx="1757212" cy="261610"/>
          </a:xfrm>
          <a:prstGeom prst="rect">
            <a:avLst/>
          </a:prstGeom>
          <a:noFill/>
        </p:spPr>
        <p:txBody>
          <a:bodyPr wrap="none" rtlCol="0">
            <a:spAutoFit/>
          </a:bodyPr>
          <a:lstStyle/>
          <a:p>
            <a:r>
              <a:rPr lang="en-US" sz="1050" b="1" dirty="0"/>
              <a:t>Performance test result</a:t>
            </a:r>
          </a:p>
        </p:txBody>
      </p:sp>
      <p:sp>
        <p:nvSpPr>
          <p:cNvPr id="6" name="Rectangle 5"/>
          <p:cNvSpPr/>
          <p:nvPr/>
        </p:nvSpPr>
        <p:spPr>
          <a:xfrm>
            <a:off x="418088" y="2028659"/>
            <a:ext cx="7641579" cy="400110"/>
          </a:xfrm>
          <a:prstGeom prst="rect">
            <a:avLst/>
          </a:prstGeom>
        </p:spPr>
        <p:txBody>
          <a:bodyPr wrap="square">
            <a:spAutoFit/>
          </a:bodyPr>
          <a:lstStyle/>
          <a:p>
            <a:r>
              <a:rPr lang="en-US" sz="1000" dirty="0">
                <a:hlinkClick r:id="rId3"/>
              </a:rPr>
              <a:t>https://daedaluspoc-dev-wsso.apps.boeing.com/daedalusdocumentation/docs/markdown-features/tabs</a:t>
            </a:r>
            <a:endParaRPr lang="en-US" sz="1000" dirty="0"/>
          </a:p>
          <a:p>
            <a:endParaRPr lang="en-US" sz="1000" dirty="0"/>
          </a:p>
        </p:txBody>
      </p:sp>
      <p:sp>
        <p:nvSpPr>
          <p:cNvPr id="2" name="Rectangle 1"/>
          <p:cNvSpPr/>
          <p:nvPr/>
        </p:nvSpPr>
        <p:spPr>
          <a:xfrm>
            <a:off x="442365" y="2806429"/>
            <a:ext cx="6096000" cy="415498"/>
          </a:xfrm>
          <a:prstGeom prst="rect">
            <a:avLst/>
          </a:prstGeom>
        </p:spPr>
        <p:txBody>
          <a:bodyPr>
            <a:spAutoFit/>
          </a:bodyPr>
          <a:lstStyle/>
          <a:p>
            <a:r>
              <a:rPr lang="en-US" sz="1050" dirty="0">
                <a:hlinkClick r:id="rId4"/>
              </a:rPr>
              <a:t>https://www.infoq.com/articles/github-monolith-microservices/</a:t>
            </a:r>
            <a:endParaRPr lang="en-US" sz="1050" dirty="0"/>
          </a:p>
          <a:p>
            <a:endParaRPr lang="en-US" sz="1050" dirty="0"/>
          </a:p>
        </p:txBody>
      </p:sp>
      <p:sp>
        <p:nvSpPr>
          <p:cNvPr id="7" name="TextBox 6"/>
          <p:cNvSpPr txBox="1"/>
          <p:nvPr/>
        </p:nvSpPr>
        <p:spPr>
          <a:xfrm>
            <a:off x="435622" y="2596195"/>
            <a:ext cx="955711" cy="253916"/>
          </a:xfrm>
          <a:prstGeom prst="rect">
            <a:avLst/>
          </a:prstGeom>
          <a:noFill/>
        </p:spPr>
        <p:txBody>
          <a:bodyPr wrap="none" rtlCol="0">
            <a:spAutoFit/>
          </a:bodyPr>
          <a:lstStyle/>
          <a:p>
            <a:r>
              <a:rPr lang="en-US" sz="1050" b="1" dirty="0"/>
              <a:t>Case Study </a:t>
            </a:r>
          </a:p>
        </p:txBody>
      </p:sp>
      <p:sp>
        <p:nvSpPr>
          <p:cNvPr id="8" name="TextBox 7"/>
          <p:cNvSpPr txBox="1"/>
          <p:nvPr/>
        </p:nvSpPr>
        <p:spPr>
          <a:xfrm>
            <a:off x="445147" y="3424870"/>
            <a:ext cx="1507144" cy="253916"/>
          </a:xfrm>
          <a:prstGeom prst="rect">
            <a:avLst/>
          </a:prstGeom>
          <a:noFill/>
        </p:spPr>
        <p:txBody>
          <a:bodyPr wrap="none" rtlCol="0">
            <a:spAutoFit/>
          </a:bodyPr>
          <a:lstStyle/>
          <a:p>
            <a:r>
              <a:rPr lang="en-US" sz="1050" b="1" dirty="0"/>
              <a:t>POC Implementation</a:t>
            </a:r>
          </a:p>
        </p:txBody>
      </p:sp>
      <p:sp>
        <p:nvSpPr>
          <p:cNvPr id="3" name="Rectangle 2"/>
          <p:cNvSpPr/>
          <p:nvPr/>
        </p:nvSpPr>
        <p:spPr>
          <a:xfrm>
            <a:off x="442481" y="3653909"/>
            <a:ext cx="3616696" cy="430887"/>
          </a:xfrm>
          <a:prstGeom prst="rect">
            <a:avLst/>
          </a:prstGeom>
        </p:spPr>
        <p:txBody>
          <a:bodyPr wrap="none">
            <a:spAutoFit/>
          </a:bodyPr>
          <a:lstStyle/>
          <a:p>
            <a:r>
              <a:rPr lang="en-US" sz="1100" dirty="0">
                <a:hlinkClick r:id="rId5"/>
              </a:rPr>
              <a:t>https://daedaluspoc-dev-wsso.apps.boeing.com/bonsai</a:t>
            </a:r>
            <a:endParaRPr lang="en-US" sz="1100" dirty="0"/>
          </a:p>
          <a:p>
            <a:endParaRPr lang="en-US" sz="1100" dirty="0"/>
          </a:p>
        </p:txBody>
      </p:sp>
    </p:spTree>
    <p:extLst>
      <p:ext uri="{BB962C8B-B14F-4D97-AF65-F5344CB8AC3E}">
        <p14:creationId xmlns:p14="http://schemas.microsoft.com/office/powerpoint/2010/main" val="11957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Micro-Service Template</a:t>
            </a:r>
          </a:p>
        </p:txBody>
      </p:sp>
      <p:sp>
        <p:nvSpPr>
          <p:cNvPr id="3" name="Subtitle 2"/>
          <p:cNvSpPr>
            <a:spLocks noGrp="1"/>
          </p:cNvSpPr>
          <p:nvPr>
            <p:ph type="subTitle" sz="quarter" idx="1"/>
          </p:nvPr>
        </p:nvSpPr>
        <p:spPr/>
        <p:txBody>
          <a:bodyPr/>
          <a:lstStyle/>
          <a:p>
            <a:endParaRPr lang="en-US" dirty="0"/>
          </a:p>
        </p:txBody>
      </p:sp>
      <p:sp>
        <p:nvSpPr>
          <p:cNvPr id="5" name="Slide Number Placeholder 4"/>
          <p:cNvSpPr>
            <a:spLocks noGrp="1"/>
          </p:cNvSpPr>
          <p:nvPr>
            <p:ph type="sldNum" sz="quarter" idx="11"/>
          </p:nvPr>
        </p:nvSpPr>
        <p:spPr/>
        <p:txBody>
          <a:bodyPr/>
          <a:lstStyle/>
          <a:p>
            <a:r>
              <a:rPr lang="en-US">
                <a:solidFill>
                  <a:srgbClr val="FFFFFF"/>
                </a:solidFill>
              </a:rPr>
              <a:t>Author, </a:t>
            </a:r>
            <a:fld id="{D72BAC86-7CA1-47DD-8EAD-39EA91178256}" type="datetime1">
              <a:rPr lang="en-US" smtClean="0">
                <a:solidFill>
                  <a:srgbClr val="FFFFFF"/>
                </a:solidFill>
              </a:rPr>
              <a:pPr/>
              <a:t>9/24/2021</a:t>
            </a:fld>
            <a:r>
              <a:rPr lang="en-US">
                <a:solidFill>
                  <a:srgbClr val="FFFFFF"/>
                </a:solidFill>
              </a:rPr>
              <a:t>, Filename.ppt</a:t>
            </a:r>
            <a:r>
              <a:rPr lang="en-US" sz="800">
                <a:solidFill>
                  <a:srgbClr val="FFFFFF"/>
                </a:solidFill>
              </a:rPr>
              <a:t> </a:t>
            </a:r>
            <a:r>
              <a:rPr lang="en-US" sz="1000">
                <a:solidFill>
                  <a:srgbClr val="FFFFFF"/>
                </a:solidFill>
              </a:rPr>
              <a:t>| </a:t>
            </a:r>
            <a:fld id="{689318A1-174D-4DEE-8106-03A37B9BCF15}" type="slidenum">
              <a:rPr lang="en-US" sz="1000">
                <a:solidFill>
                  <a:srgbClr val="FFFFFF"/>
                </a:solidFill>
              </a:rPr>
              <a:pPr/>
              <a:t>8</a:t>
            </a:fld>
            <a:endParaRPr lang="en-US" sz="1000" dirty="0">
              <a:solidFill>
                <a:srgbClr val="FFFFFF"/>
              </a:solidFill>
            </a:endParaRPr>
          </a:p>
        </p:txBody>
      </p:sp>
    </p:spTree>
    <p:extLst>
      <p:ext uri="{BB962C8B-B14F-4D97-AF65-F5344CB8AC3E}">
        <p14:creationId xmlns:p14="http://schemas.microsoft.com/office/powerpoint/2010/main" val="342102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35425" y="1325563"/>
            <a:ext cx="4184650" cy="4184650"/>
          </a:xfrm>
        </p:spPr>
      </p:pic>
      <p:sp>
        <p:nvSpPr>
          <p:cNvPr id="5" name="TextBox 4"/>
          <p:cNvSpPr txBox="1"/>
          <p:nvPr/>
        </p:nvSpPr>
        <p:spPr>
          <a:xfrm>
            <a:off x="5743575" y="5410200"/>
            <a:ext cx="1032655" cy="276999"/>
          </a:xfrm>
          <a:prstGeom prst="rect">
            <a:avLst/>
          </a:prstGeom>
          <a:noFill/>
        </p:spPr>
        <p:txBody>
          <a:bodyPr wrap="none" rtlCol="0">
            <a:spAutoFit/>
          </a:bodyPr>
          <a:lstStyle/>
          <a:p>
            <a:r>
              <a:rPr lang="en-US" sz="1200" b="1" dirty="0"/>
              <a:t>Questions?</a:t>
            </a:r>
          </a:p>
        </p:txBody>
      </p:sp>
    </p:spTree>
    <p:extLst>
      <p:ext uri="{BB962C8B-B14F-4D97-AF65-F5344CB8AC3E}">
        <p14:creationId xmlns:p14="http://schemas.microsoft.com/office/powerpoint/2010/main" val="211539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1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ELK Stack Implementation</a:t>
            </a:r>
          </a:p>
        </p:txBody>
      </p:sp>
      <p:sp>
        <p:nvSpPr>
          <p:cNvPr id="4" name="Slide Number Placeholder 3"/>
          <p:cNvSpPr>
            <a:spLocks noGrp="1"/>
          </p:cNvSpPr>
          <p:nvPr>
            <p:ph type="sldNum" sz="quarter" idx="11"/>
          </p:nvPr>
        </p:nvSpPr>
        <p:spPr/>
        <p:txBody>
          <a:bodyPr/>
          <a:lstStyle/>
          <a:p>
            <a:r>
              <a:rPr lang="en-US"/>
              <a:t>Author, </a:t>
            </a:r>
            <a:fld id="{D72BAC86-7CA1-47DD-8EAD-39EA91178256}" type="datetime1">
              <a:rPr lang="en-US" smtClean="0"/>
              <a:pPr/>
              <a:t>9/24/2021</a:t>
            </a:fld>
            <a:r>
              <a:rPr lang="en-US"/>
              <a:t>, Filename.ppt</a:t>
            </a:r>
            <a:r>
              <a:rPr lang="en-US" sz="800"/>
              <a:t> </a:t>
            </a:r>
            <a:r>
              <a:rPr lang="en-US" sz="1000"/>
              <a:t>| </a:t>
            </a:r>
            <a:fld id="{689318A1-174D-4DEE-8106-03A37B9BCF15}" type="slidenum">
              <a:rPr lang="en-US" sz="1000" smtClean="0"/>
              <a:pPr/>
              <a:t>82</a:t>
            </a:fld>
            <a:endParaRPr lang="en-US" sz="1000" dirty="0"/>
          </a:p>
        </p:txBody>
      </p:sp>
      <p:sp>
        <p:nvSpPr>
          <p:cNvPr id="5" name="Cloud Callout 4"/>
          <p:cNvSpPr/>
          <p:nvPr/>
        </p:nvSpPr>
        <p:spPr>
          <a:xfrm>
            <a:off x="2872207" y="775431"/>
            <a:ext cx="6619586" cy="3092285"/>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tangle 5"/>
          <p:cNvSpPr/>
          <p:nvPr/>
        </p:nvSpPr>
        <p:spPr>
          <a:xfrm>
            <a:off x="3455454" y="1575933"/>
            <a:ext cx="1501140" cy="365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dirty="0"/>
              <a:t>Measurement Service</a:t>
            </a:r>
          </a:p>
        </p:txBody>
      </p:sp>
      <p:sp>
        <p:nvSpPr>
          <p:cNvPr id="7" name="Rectangle 6"/>
          <p:cNvSpPr/>
          <p:nvPr/>
        </p:nvSpPr>
        <p:spPr>
          <a:xfrm>
            <a:off x="7166394" y="1558857"/>
            <a:ext cx="1501140" cy="365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dirty="0"/>
              <a:t>Test Plan Module Service</a:t>
            </a:r>
          </a:p>
        </p:txBody>
      </p:sp>
      <p:sp>
        <p:nvSpPr>
          <p:cNvPr id="8" name="Rectangle 7"/>
          <p:cNvSpPr/>
          <p:nvPr/>
        </p:nvSpPr>
        <p:spPr>
          <a:xfrm>
            <a:off x="5474754" y="4604792"/>
            <a:ext cx="1104900" cy="3657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a:t>Logstash</a:t>
            </a:r>
          </a:p>
        </p:txBody>
      </p:sp>
      <p:sp>
        <p:nvSpPr>
          <p:cNvPr id="9" name="Rectangle 8"/>
          <p:cNvSpPr/>
          <p:nvPr/>
        </p:nvSpPr>
        <p:spPr>
          <a:xfrm>
            <a:off x="3362109" y="5804124"/>
            <a:ext cx="1104900" cy="3657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a:t>Zipkin</a:t>
            </a:r>
          </a:p>
        </p:txBody>
      </p:sp>
      <p:sp>
        <p:nvSpPr>
          <p:cNvPr id="10" name="Rectangle 9"/>
          <p:cNvSpPr/>
          <p:nvPr/>
        </p:nvSpPr>
        <p:spPr>
          <a:xfrm>
            <a:off x="5474754" y="5820563"/>
            <a:ext cx="1104900" cy="3657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a:t>Elastic Search</a:t>
            </a:r>
          </a:p>
        </p:txBody>
      </p:sp>
      <p:sp>
        <p:nvSpPr>
          <p:cNvPr id="11" name="Rectangle 10"/>
          <p:cNvSpPr/>
          <p:nvPr/>
        </p:nvSpPr>
        <p:spPr>
          <a:xfrm>
            <a:off x="7634707" y="5824402"/>
            <a:ext cx="1104900" cy="36576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b="1" dirty="0"/>
              <a:t>Kibana</a:t>
            </a:r>
          </a:p>
        </p:txBody>
      </p:sp>
      <p:cxnSp>
        <p:nvCxnSpPr>
          <p:cNvPr id="12" name="Straight Arrow Connector 11"/>
          <p:cNvCxnSpPr>
            <a:stCxn id="8" idx="2"/>
            <a:endCxn id="10" idx="0"/>
          </p:cNvCxnSpPr>
          <p:nvPr/>
        </p:nvCxnSpPr>
        <p:spPr>
          <a:xfrm>
            <a:off x="6027204" y="4970552"/>
            <a:ext cx="0" cy="850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a:endCxn id="10" idx="1"/>
          </p:cNvCxnSpPr>
          <p:nvPr/>
        </p:nvCxnSpPr>
        <p:spPr>
          <a:xfrm>
            <a:off x="4467009" y="5987004"/>
            <a:ext cx="1007745" cy="16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1"/>
            <a:endCxn id="10" idx="3"/>
          </p:cNvCxnSpPr>
          <p:nvPr/>
        </p:nvCxnSpPr>
        <p:spPr>
          <a:xfrm flipH="1" flipV="1">
            <a:off x="6579654" y="6003443"/>
            <a:ext cx="1055053" cy="3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579654" y="4585727"/>
            <a:ext cx="2355879" cy="400110"/>
          </a:xfrm>
          <a:prstGeom prst="rect">
            <a:avLst/>
          </a:prstGeom>
          <a:noFill/>
        </p:spPr>
        <p:txBody>
          <a:bodyPr wrap="square" lIns="91440" tIns="45720" rIns="91440" bIns="45720">
            <a:spAutoFit/>
          </a:bodyPr>
          <a:lstStyle/>
          <a:p>
            <a:r>
              <a:rPr lang="en-US" sz="1000" b="0" cap="none" spc="0" dirty="0">
                <a:ln w="0"/>
                <a:solidFill>
                  <a:schemeClr val="tx1"/>
                </a:solidFill>
                <a:effectLst>
                  <a:outerShdw blurRad="38100" dist="19050" dir="2700000" algn="tl" rotWithShape="0">
                    <a:schemeClr val="dk1">
                      <a:alpha val="40000"/>
                    </a:schemeClr>
                  </a:outerShdw>
                </a:effectLst>
              </a:rPr>
              <a:t>Collects logs from Measurement and other services, transforms them</a:t>
            </a:r>
          </a:p>
        </p:txBody>
      </p:sp>
      <p:sp>
        <p:nvSpPr>
          <p:cNvPr id="16" name="Rectangle 15"/>
          <p:cNvSpPr/>
          <p:nvPr/>
        </p:nvSpPr>
        <p:spPr>
          <a:xfrm>
            <a:off x="7301937" y="6246092"/>
            <a:ext cx="1877120" cy="246221"/>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Visualization of logs</a:t>
            </a:r>
          </a:p>
        </p:txBody>
      </p:sp>
      <p:sp>
        <p:nvSpPr>
          <p:cNvPr id="17" name="Rectangle 16"/>
          <p:cNvSpPr/>
          <p:nvPr/>
        </p:nvSpPr>
        <p:spPr>
          <a:xfrm>
            <a:off x="5088644" y="6215871"/>
            <a:ext cx="1877120" cy="246221"/>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Log Storage</a:t>
            </a:r>
          </a:p>
        </p:txBody>
      </p:sp>
      <p:sp>
        <p:nvSpPr>
          <p:cNvPr id="18" name="Rectangle 17"/>
          <p:cNvSpPr/>
          <p:nvPr/>
        </p:nvSpPr>
        <p:spPr>
          <a:xfrm>
            <a:off x="2984919" y="6213214"/>
            <a:ext cx="1859280" cy="246221"/>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Request flow visualization</a:t>
            </a:r>
          </a:p>
        </p:txBody>
      </p:sp>
      <p:sp>
        <p:nvSpPr>
          <p:cNvPr id="19" name="Rectangle 18"/>
          <p:cNvSpPr/>
          <p:nvPr/>
        </p:nvSpPr>
        <p:spPr>
          <a:xfrm>
            <a:off x="2291787" y="2026512"/>
            <a:ext cx="1877120" cy="400110"/>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Logs with Spring cloud sleuth, Zipkin </a:t>
            </a:r>
          </a:p>
        </p:txBody>
      </p:sp>
      <p:sp>
        <p:nvSpPr>
          <p:cNvPr id="20" name="Rectangle 19"/>
          <p:cNvSpPr/>
          <p:nvPr/>
        </p:nvSpPr>
        <p:spPr>
          <a:xfrm>
            <a:off x="7916964" y="2012697"/>
            <a:ext cx="1877120" cy="400110"/>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Logs with Spring cloud sleuth, Zipkin </a:t>
            </a:r>
          </a:p>
        </p:txBody>
      </p:sp>
      <p:sp>
        <p:nvSpPr>
          <p:cNvPr id="21" name="Rectangle 20"/>
          <p:cNvSpPr/>
          <p:nvPr/>
        </p:nvSpPr>
        <p:spPr>
          <a:xfrm>
            <a:off x="5289275" y="1565552"/>
            <a:ext cx="1501140" cy="365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dirty="0"/>
              <a:t>Network Configuration Service</a:t>
            </a:r>
          </a:p>
        </p:txBody>
      </p:sp>
      <p:sp>
        <p:nvSpPr>
          <p:cNvPr id="22" name="Flowchart: Direct Access Storage 21"/>
          <p:cNvSpPr/>
          <p:nvPr/>
        </p:nvSpPr>
        <p:spPr>
          <a:xfrm>
            <a:off x="5020873" y="3188803"/>
            <a:ext cx="2012662" cy="296532"/>
          </a:xfrm>
          <a:prstGeom prst="flowChartMagneticDrum">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err="1"/>
              <a:t>Loggregator</a:t>
            </a:r>
            <a:endParaRPr lang="en-US" sz="1000" b="1" dirty="0"/>
          </a:p>
        </p:txBody>
      </p:sp>
      <p:cxnSp>
        <p:nvCxnSpPr>
          <p:cNvPr id="23" name="Elbow Connector 22"/>
          <p:cNvCxnSpPr>
            <a:stCxn id="6" idx="2"/>
            <a:endCxn id="22" idx="0"/>
          </p:cNvCxnSpPr>
          <p:nvPr/>
        </p:nvCxnSpPr>
        <p:spPr>
          <a:xfrm rot="16200000" flipH="1">
            <a:off x="4493059" y="1654658"/>
            <a:ext cx="1247110" cy="1821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7" idx="2"/>
            <a:endCxn id="22" idx="0"/>
          </p:cNvCxnSpPr>
          <p:nvPr/>
        </p:nvCxnSpPr>
        <p:spPr>
          <a:xfrm rot="5400000">
            <a:off x="6339991" y="1611830"/>
            <a:ext cx="1264186" cy="18897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2"/>
            <a:endCxn id="22" idx="0"/>
          </p:cNvCxnSpPr>
          <p:nvPr/>
        </p:nvCxnSpPr>
        <p:spPr>
          <a:xfrm flipH="1">
            <a:off x="6027204" y="1931312"/>
            <a:ext cx="12641" cy="1257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2"/>
            <a:endCxn id="8" idx="0"/>
          </p:cNvCxnSpPr>
          <p:nvPr/>
        </p:nvCxnSpPr>
        <p:spPr>
          <a:xfrm>
            <a:off x="6027204" y="3485335"/>
            <a:ext cx="0" cy="1119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474754" y="3980500"/>
            <a:ext cx="1877120" cy="246221"/>
          </a:xfrm>
          <a:prstGeom prst="rect">
            <a:avLst/>
          </a:prstGeom>
          <a:noFill/>
        </p:spPr>
        <p:txBody>
          <a:bodyPr wrap="squar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Log Stream</a:t>
            </a:r>
          </a:p>
        </p:txBody>
      </p:sp>
    </p:spTree>
    <p:extLst>
      <p:ext uri="{BB962C8B-B14F-4D97-AF65-F5344CB8AC3E}">
        <p14:creationId xmlns:p14="http://schemas.microsoft.com/office/powerpoint/2010/main" val="91909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913FDEB9-BFA2-4766-867B-57C3B48280CF}"/>
              </a:ext>
            </a:extLst>
          </p:cNvPr>
          <p:cNvSpPr>
            <a:spLocks noGrp="1"/>
          </p:cNvSpPr>
          <p:nvPr>
            <p:ph type="title"/>
          </p:nvPr>
        </p:nvSpPr>
        <p:spPr>
          <a:xfrm>
            <a:off x="613833" y="356617"/>
            <a:ext cx="10972800" cy="378565"/>
          </a:xfrm>
        </p:spPr>
        <p:txBody>
          <a:bodyPr/>
          <a:lstStyle/>
          <a:p>
            <a:r>
              <a:rPr lang="en-US" dirty="0"/>
              <a:t>Micro-Service Architecture Template</a:t>
            </a:r>
          </a:p>
        </p:txBody>
      </p:sp>
      <p:pic>
        <p:nvPicPr>
          <p:cNvPr id="2" name="Picture 1">
            <a:extLst>
              <a:ext uri="{FF2B5EF4-FFF2-40B4-BE49-F238E27FC236}">
                <a16:creationId xmlns:a16="http://schemas.microsoft.com/office/drawing/2014/main" id="{77B0AD28-B5CE-46D4-A2D5-BBCEC4C73BF5}"/>
              </a:ext>
            </a:extLst>
          </p:cNvPr>
          <p:cNvPicPr>
            <a:picLocks noChangeAspect="1"/>
          </p:cNvPicPr>
          <p:nvPr/>
        </p:nvPicPr>
        <p:blipFill>
          <a:blip r:embed="rId2"/>
          <a:stretch>
            <a:fillRect/>
          </a:stretch>
        </p:blipFill>
        <p:spPr>
          <a:xfrm>
            <a:off x="1828800" y="735182"/>
            <a:ext cx="8815318" cy="6124418"/>
          </a:xfrm>
          <a:prstGeom prst="rect">
            <a:avLst/>
          </a:prstGeom>
        </p:spPr>
      </p:pic>
    </p:spTree>
    <p:extLst>
      <p:ext uri="{BB962C8B-B14F-4D97-AF65-F5344CB8AC3E}">
        <p14:creationId xmlns:p14="http://schemas.microsoft.com/office/powerpoint/2010/main" val="164420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2.xml><?xml version="1.0" encoding="utf-8"?>
<a:theme xmlns:a="http://schemas.openxmlformats.org/drawingml/2006/main" name="1_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3.xml><?xml version="1.0" encoding="utf-8"?>
<a:theme xmlns:a="http://schemas.openxmlformats.org/drawingml/2006/main" name="2_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10225</TotalTime>
  <Words>5801</Words>
  <Application>Microsoft Office PowerPoint</Application>
  <PresentationFormat>Widescreen</PresentationFormat>
  <Paragraphs>869</Paragraphs>
  <Slides>82</Slides>
  <Notes>1</Notes>
  <HiddenSlides>30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82</vt:i4>
      </vt:variant>
    </vt:vector>
  </HeadingPairs>
  <TitlesOfParts>
    <vt:vector size="93" baseType="lpstr">
      <vt:lpstr>Arial</vt:lpstr>
      <vt:lpstr>Calibri</vt:lpstr>
      <vt:lpstr>Lucida Console</vt:lpstr>
      <vt:lpstr>Segoe UI</vt:lpstr>
      <vt:lpstr>Symbol</vt:lpstr>
      <vt:lpstr>Times New Roman</vt:lpstr>
      <vt:lpstr>Wingdings</vt:lpstr>
      <vt:lpstr>EO&amp;T Slide Master</vt:lpstr>
      <vt:lpstr>1_EO&amp;T Slide Master</vt:lpstr>
      <vt:lpstr>2_EO&amp;T Slide Master</vt:lpstr>
      <vt:lpstr>Bitmap Image</vt:lpstr>
      <vt:lpstr>PowerPoint Presentation</vt:lpstr>
      <vt:lpstr>Service-Based Architecture</vt:lpstr>
      <vt:lpstr>PowerPoint Presentation</vt:lpstr>
      <vt:lpstr>Daedalus Overview</vt:lpstr>
      <vt:lpstr>Technology Recommendations</vt:lpstr>
      <vt:lpstr>PowerPoint Presentation</vt:lpstr>
      <vt:lpstr>Recommended Languages</vt:lpstr>
      <vt:lpstr>Micro-Service Template</vt:lpstr>
      <vt:lpstr>Micro-Service Architecture Template</vt:lpstr>
      <vt:lpstr>Centralized Configuration </vt:lpstr>
      <vt:lpstr>PowerPoint Presentation</vt:lpstr>
      <vt:lpstr>Implementation Goals</vt:lpstr>
      <vt:lpstr>Spring Cloud Configuration Server- Architecture</vt:lpstr>
      <vt:lpstr>PCF Config Server - Architecture</vt:lpstr>
      <vt:lpstr>PowerPoint Presentation</vt:lpstr>
      <vt:lpstr>Observability</vt:lpstr>
      <vt:lpstr>Analysis</vt:lpstr>
      <vt:lpstr>Observability</vt:lpstr>
      <vt:lpstr>Log Aggregation (continued…)</vt:lpstr>
      <vt:lpstr>Distributed Tracing</vt:lpstr>
      <vt:lpstr>Splunk vs ELK</vt:lpstr>
      <vt:lpstr>Why Splunk?</vt:lpstr>
      <vt:lpstr>Sample Splunk Implementation</vt:lpstr>
      <vt:lpstr>Security</vt:lpstr>
      <vt:lpstr>Analysis</vt:lpstr>
      <vt:lpstr>Implementation Goals</vt:lpstr>
      <vt:lpstr>Authentication and Authorization</vt:lpstr>
      <vt:lpstr>Authentication and Authorization</vt:lpstr>
      <vt:lpstr>PowerPoint Presentation</vt:lpstr>
      <vt:lpstr>Testing Approaches</vt:lpstr>
      <vt:lpstr>Testing Approaches</vt:lpstr>
      <vt:lpstr>Unit Testing</vt:lpstr>
      <vt:lpstr>What is unit testing?</vt:lpstr>
      <vt:lpstr>Why Unit Testing?</vt:lpstr>
      <vt:lpstr>Why Unit testing? </vt:lpstr>
      <vt:lpstr>Design and implementation using Mocking</vt:lpstr>
      <vt:lpstr>Mocking</vt:lpstr>
      <vt:lpstr>Implementation</vt:lpstr>
      <vt:lpstr>Implementation</vt:lpstr>
      <vt:lpstr>Unit Test job in Pipeline</vt:lpstr>
      <vt:lpstr>Unit Test job in Pipeline</vt:lpstr>
      <vt:lpstr>Integration Testing</vt:lpstr>
      <vt:lpstr>Integration Testing Approach</vt:lpstr>
      <vt:lpstr>Service Integration Contract Test  </vt:lpstr>
      <vt:lpstr>UML diagram shows the relationship of the parts within Spring Cloud Contract:</vt:lpstr>
      <vt:lpstr>Communication</vt:lpstr>
      <vt:lpstr>Analysis</vt:lpstr>
      <vt:lpstr>PowerPoint Presentation</vt:lpstr>
      <vt:lpstr>Synchronous Communication</vt:lpstr>
      <vt:lpstr>Asynchronous Communication</vt:lpstr>
      <vt:lpstr>PowerPoint Presentation</vt:lpstr>
      <vt:lpstr>PowerPoint Presentation</vt:lpstr>
      <vt:lpstr>Integration</vt:lpstr>
      <vt:lpstr>API Economy</vt:lpstr>
      <vt:lpstr>API Connect Personas and Use Cases</vt:lpstr>
      <vt:lpstr>Analysis</vt:lpstr>
      <vt:lpstr>PCF Gateway</vt:lpstr>
      <vt:lpstr>API Management</vt:lpstr>
      <vt:lpstr>If we migrate to any other cloud platform</vt:lpstr>
      <vt:lpstr>Reliability</vt:lpstr>
      <vt:lpstr>Reliability – A challenge for an efficient communication</vt:lpstr>
      <vt:lpstr>What is the solution for communication failure ?</vt:lpstr>
      <vt:lpstr>Retry Design Pattern</vt:lpstr>
      <vt:lpstr>When Retry pattern might not be useful ?</vt:lpstr>
      <vt:lpstr>Circuit Breaker</vt:lpstr>
      <vt:lpstr>Closed , Open , Half-Open State</vt:lpstr>
      <vt:lpstr>Circuit Breaker- Finite State Machine</vt:lpstr>
      <vt:lpstr>Closed , Open State</vt:lpstr>
      <vt:lpstr>Half-Open State</vt:lpstr>
      <vt:lpstr>Libraries for Integrating circuit breaker</vt:lpstr>
      <vt:lpstr>Recommended – Resilience4j</vt:lpstr>
      <vt:lpstr>FAIL OVER???</vt:lpstr>
      <vt:lpstr>Cache Mechanism</vt:lpstr>
      <vt:lpstr>Spring Boot POC</vt:lpstr>
      <vt:lpstr>PowerPoint Presentation</vt:lpstr>
      <vt:lpstr>Performance Report</vt:lpstr>
      <vt:lpstr>Logical view of Daedalus System</vt:lpstr>
      <vt:lpstr>Architecture</vt:lpstr>
      <vt:lpstr>PowerPoint Presentation</vt:lpstr>
      <vt:lpstr>PowerPoint Presentation</vt:lpstr>
      <vt:lpstr>PowerPoint Presentation</vt:lpstr>
      <vt:lpstr>Sample ELK Stack Implementation</vt:lpstr>
    </vt:vector>
  </TitlesOfParts>
  <Company>The Boeing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BT&amp;E India Monthly Operations Review</dc:title>
  <dc:creator>Od, Kamala</dc:creator>
  <cp:lastModifiedBy>Singh, Abhishek K</cp:lastModifiedBy>
  <cp:revision>167</cp:revision>
  <dcterms:created xsi:type="dcterms:W3CDTF">2019-03-27T05:28:07Z</dcterms:created>
  <dcterms:modified xsi:type="dcterms:W3CDTF">2021-09-24T04:29:29Z</dcterms:modified>
</cp:coreProperties>
</file>